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7023100" cy="9309100"/>
  <p:embeddedFontLst>
    <p:embeddedFont>
      <p:font typeface="Corbel"/>
      <p:regular r:id="rId20"/>
      <p:bold r:id="rId21"/>
      <p:italic r:id="rId22"/>
      <p:boldItalic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FFCAB8D-1367-47A9-9D33-EA0B3573657E}">
  <a:tblStyle styleId="{EFFCAB8D-1367-47A9-9D33-EA0B3573657E}" styleName="Table_0">
    <a:wholeTbl>
      <a:tcTxStyle b="off" i="off">
        <a:font>
          <a:latin typeface="Corbel"/>
          <a:ea typeface="Corbel"/>
          <a:cs typeface="Corbe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F1F4"/>
          </a:solidFill>
        </a:fill>
      </a:tcStyle>
    </a:wholeTbl>
    <a:band1H>
      <a:tcTxStyle/>
      <a:tcStyle>
        <a:fill>
          <a:solidFill>
            <a:srgbClr val="CDE3E7"/>
          </a:solidFill>
        </a:fill>
      </a:tcStyle>
    </a:band1H>
    <a:band2H>
      <a:tcTxStyle/>
    </a:band2H>
    <a:band1V>
      <a:tcTxStyle/>
      <a:tcStyle>
        <a:fill>
          <a:solidFill>
            <a:srgbClr val="CDE3E7"/>
          </a:solidFill>
        </a:fill>
      </a:tcStyle>
    </a:band1V>
    <a:band2V>
      <a:tcTxStyle/>
    </a:band2V>
    <a:lastCol>
      <a:tcTxStyle b="on" i="off">
        <a:font>
          <a:latin typeface="Corbel"/>
          <a:ea typeface="Corbel"/>
          <a:cs typeface="Corbel"/>
        </a:font>
        <a:schemeClr val="lt1"/>
      </a:tcTxStyle>
      <a:tcStyle>
        <a:fill>
          <a:solidFill>
            <a:schemeClr val="accent1"/>
          </a:solidFill>
        </a:fill>
      </a:tcStyle>
    </a:lastCol>
    <a:firstCol>
      <a:tcTxStyle b="on" i="off">
        <a:font>
          <a:latin typeface="Corbel"/>
          <a:ea typeface="Corbel"/>
          <a:cs typeface="Corbel"/>
        </a:font>
        <a:schemeClr val="lt1"/>
      </a:tcTxStyle>
      <a:tcStyle>
        <a:fill>
          <a:solidFill>
            <a:schemeClr val="accent1"/>
          </a:solidFill>
        </a:fill>
      </a:tcStyle>
    </a:firstCol>
    <a:lastRow>
      <a:tcTxStyle b="on" i="off">
        <a:font>
          <a:latin typeface="Corbel"/>
          <a:ea typeface="Corbel"/>
          <a:cs typeface="Corbe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orbel"/>
          <a:ea typeface="Corbel"/>
          <a:cs typeface="Corbe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Corbel-regular.fntdata"/><Relationship Id="rId22" Type="http://schemas.openxmlformats.org/officeDocument/2006/relationships/font" Target="fonts/Corbel-italic.fntdata"/><Relationship Id="rId21" Type="http://schemas.openxmlformats.org/officeDocument/2006/relationships/font" Target="fonts/Corbel-bold.fntdata"/><Relationship Id="rId24" Type="http://schemas.openxmlformats.org/officeDocument/2006/relationships/font" Target="fonts/OpenSans-regular.fntdata"/><Relationship Id="rId23" Type="http://schemas.openxmlformats.org/officeDocument/2006/relationships/font" Target="fonts/Corbel-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70750" y="698175"/>
            <a:ext cx="4682300" cy="3490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2300" y="4421800"/>
            <a:ext cx="5618475" cy="4189075"/>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1:notes"/>
          <p:cNvSpPr txBox="1"/>
          <p:nvPr>
            <p:ph idx="1" type="body"/>
          </p:nvPr>
        </p:nvSpPr>
        <p:spPr>
          <a:xfrm>
            <a:off x="702300" y="4421800"/>
            <a:ext cx="5618475"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notes"/>
          <p:cNvSpPr/>
          <p:nvPr>
            <p:ph idx="2" type="sldImg"/>
          </p:nvPr>
        </p:nvSpPr>
        <p:spPr>
          <a:xfrm>
            <a:off x="1170750" y="698175"/>
            <a:ext cx="4682300"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12:notes"/>
          <p:cNvSpPr txBox="1"/>
          <p:nvPr>
            <p:ph idx="1" type="body"/>
          </p:nvPr>
        </p:nvSpPr>
        <p:spPr>
          <a:xfrm>
            <a:off x="702300" y="4421800"/>
            <a:ext cx="5618475"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2:notes"/>
          <p:cNvSpPr/>
          <p:nvPr>
            <p:ph idx="2" type="sldImg"/>
          </p:nvPr>
        </p:nvSpPr>
        <p:spPr>
          <a:xfrm>
            <a:off x="1170750" y="698175"/>
            <a:ext cx="4682300"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13:notes"/>
          <p:cNvSpPr txBox="1"/>
          <p:nvPr>
            <p:ph idx="1" type="body"/>
          </p:nvPr>
        </p:nvSpPr>
        <p:spPr>
          <a:xfrm>
            <a:off x="702300" y="4421800"/>
            <a:ext cx="5618475"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3:notes"/>
          <p:cNvSpPr/>
          <p:nvPr>
            <p:ph idx="2" type="sldImg"/>
          </p:nvPr>
        </p:nvSpPr>
        <p:spPr>
          <a:xfrm>
            <a:off x="1170750" y="698175"/>
            <a:ext cx="4682300"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0:notes"/>
          <p:cNvSpPr txBox="1"/>
          <p:nvPr>
            <p:ph idx="1" type="body"/>
          </p:nvPr>
        </p:nvSpPr>
        <p:spPr>
          <a:xfrm>
            <a:off x="702300" y="4421800"/>
            <a:ext cx="5618475"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0:notes"/>
          <p:cNvSpPr/>
          <p:nvPr>
            <p:ph idx="2" type="sldImg"/>
          </p:nvPr>
        </p:nvSpPr>
        <p:spPr>
          <a:xfrm>
            <a:off x="1170750" y="698175"/>
            <a:ext cx="4682300"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4301dec83d_0_0:notes"/>
          <p:cNvSpPr/>
          <p:nvPr>
            <p:ph idx="2" type="sldImg"/>
          </p:nvPr>
        </p:nvSpPr>
        <p:spPr>
          <a:xfrm>
            <a:off x="1170750" y="698175"/>
            <a:ext cx="4682400" cy="34908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4301dec83d_0_0:notes"/>
          <p:cNvSpPr txBox="1"/>
          <p:nvPr>
            <p:ph idx="1" type="body"/>
          </p:nvPr>
        </p:nvSpPr>
        <p:spPr>
          <a:xfrm>
            <a:off x="702300" y="4421800"/>
            <a:ext cx="5618400" cy="41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14:notes"/>
          <p:cNvSpPr txBox="1"/>
          <p:nvPr>
            <p:ph idx="1" type="body"/>
          </p:nvPr>
        </p:nvSpPr>
        <p:spPr>
          <a:xfrm>
            <a:off x="702300" y="4421800"/>
            <a:ext cx="5618475"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4:notes"/>
          <p:cNvSpPr/>
          <p:nvPr>
            <p:ph idx="2" type="sldImg"/>
          </p:nvPr>
        </p:nvSpPr>
        <p:spPr>
          <a:xfrm>
            <a:off x="1170750" y="698175"/>
            <a:ext cx="4682300"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2:notes"/>
          <p:cNvSpPr txBox="1"/>
          <p:nvPr>
            <p:ph idx="1" type="body"/>
          </p:nvPr>
        </p:nvSpPr>
        <p:spPr>
          <a:xfrm>
            <a:off x="702300" y="4421800"/>
            <a:ext cx="5618475"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notes"/>
          <p:cNvSpPr/>
          <p:nvPr>
            <p:ph idx="2" type="sldImg"/>
          </p:nvPr>
        </p:nvSpPr>
        <p:spPr>
          <a:xfrm>
            <a:off x="1170750" y="698175"/>
            <a:ext cx="4682300"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3:notes"/>
          <p:cNvSpPr txBox="1"/>
          <p:nvPr>
            <p:ph idx="1" type="body"/>
          </p:nvPr>
        </p:nvSpPr>
        <p:spPr>
          <a:xfrm>
            <a:off x="702300" y="4421800"/>
            <a:ext cx="5618475"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notes"/>
          <p:cNvSpPr/>
          <p:nvPr>
            <p:ph idx="2" type="sldImg"/>
          </p:nvPr>
        </p:nvSpPr>
        <p:spPr>
          <a:xfrm>
            <a:off x="1170750" y="698175"/>
            <a:ext cx="4682300"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4:notes"/>
          <p:cNvSpPr txBox="1"/>
          <p:nvPr>
            <p:ph idx="1" type="body"/>
          </p:nvPr>
        </p:nvSpPr>
        <p:spPr>
          <a:xfrm>
            <a:off x="702300" y="4421800"/>
            <a:ext cx="5618475"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notes"/>
          <p:cNvSpPr/>
          <p:nvPr>
            <p:ph idx="2" type="sldImg"/>
          </p:nvPr>
        </p:nvSpPr>
        <p:spPr>
          <a:xfrm>
            <a:off x="1170750" y="698175"/>
            <a:ext cx="4682300"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5:notes"/>
          <p:cNvSpPr txBox="1"/>
          <p:nvPr>
            <p:ph idx="1" type="body"/>
          </p:nvPr>
        </p:nvSpPr>
        <p:spPr>
          <a:xfrm>
            <a:off x="702300" y="4421800"/>
            <a:ext cx="5618475"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notes"/>
          <p:cNvSpPr/>
          <p:nvPr>
            <p:ph idx="2" type="sldImg"/>
          </p:nvPr>
        </p:nvSpPr>
        <p:spPr>
          <a:xfrm>
            <a:off x="1170750" y="698175"/>
            <a:ext cx="4682300"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6:notes"/>
          <p:cNvSpPr txBox="1"/>
          <p:nvPr>
            <p:ph idx="1" type="body"/>
          </p:nvPr>
        </p:nvSpPr>
        <p:spPr>
          <a:xfrm>
            <a:off x="702300" y="4421800"/>
            <a:ext cx="5618475"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notes"/>
          <p:cNvSpPr/>
          <p:nvPr>
            <p:ph idx="2" type="sldImg"/>
          </p:nvPr>
        </p:nvSpPr>
        <p:spPr>
          <a:xfrm>
            <a:off x="1170750" y="698175"/>
            <a:ext cx="4682300"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7:notes"/>
          <p:cNvSpPr txBox="1"/>
          <p:nvPr>
            <p:ph idx="1" type="body"/>
          </p:nvPr>
        </p:nvSpPr>
        <p:spPr>
          <a:xfrm>
            <a:off x="702300" y="4421800"/>
            <a:ext cx="5618475"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notes"/>
          <p:cNvSpPr/>
          <p:nvPr>
            <p:ph idx="2" type="sldImg"/>
          </p:nvPr>
        </p:nvSpPr>
        <p:spPr>
          <a:xfrm>
            <a:off x="1170750" y="698175"/>
            <a:ext cx="4682300"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8:notes"/>
          <p:cNvSpPr txBox="1"/>
          <p:nvPr>
            <p:ph idx="1" type="body"/>
          </p:nvPr>
        </p:nvSpPr>
        <p:spPr>
          <a:xfrm>
            <a:off x="702300" y="4421800"/>
            <a:ext cx="5618475"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8:notes"/>
          <p:cNvSpPr/>
          <p:nvPr>
            <p:ph idx="2" type="sldImg"/>
          </p:nvPr>
        </p:nvSpPr>
        <p:spPr>
          <a:xfrm>
            <a:off x="1170750" y="698175"/>
            <a:ext cx="4682300"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1:notes"/>
          <p:cNvSpPr txBox="1"/>
          <p:nvPr>
            <p:ph idx="1" type="body"/>
          </p:nvPr>
        </p:nvSpPr>
        <p:spPr>
          <a:xfrm>
            <a:off x="702300" y="4421800"/>
            <a:ext cx="5618475" cy="41890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notes"/>
          <p:cNvSpPr/>
          <p:nvPr>
            <p:ph idx="2" type="sldImg"/>
          </p:nvPr>
        </p:nvSpPr>
        <p:spPr>
          <a:xfrm>
            <a:off x="1170750" y="698175"/>
            <a:ext cx="4682300" cy="3490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2209800" y="4464028"/>
            <a:ext cx="9144000" cy="1641490"/>
          </a:xfrm>
          <a:prstGeom prst="rect">
            <a:avLst/>
          </a:prstGeom>
          <a:noFill/>
          <a:ln>
            <a:noFill/>
          </a:ln>
        </p:spPr>
        <p:txBody>
          <a:bodyPr anchorCtr="0" anchor="t" bIns="45700" lIns="91425" spcFirstLastPara="1" rIns="91425" wrap="square" tIns="45700"/>
          <a:lstStyle>
            <a:lvl1pPr lvl="0" marR="0" rtl="0" algn="r">
              <a:lnSpc>
                <a:spcPct val="90000"/>
              </a:lnSpc>
              <a:spcBef>
                <a:spcPts val="0"/>
              </a:spcBef>
              <a:spcAft>
                <a:spcPts val="0"/>
              </a:spcAft>
              <a:buClr>
                <a:srgbClr val="E2E2E2"/>
              </a:buClr>
              <a:buSzPts val="9600"/>
              <a:buFont typeface="Corbel"/>
              <a:buNone/>
              <a:defRPr b="0" i="0" sz="9600" u="none" cap="none" strike="noStrike">
                <a:solidFill>
                  <a:srgbClr val="E2E2E2"/>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subTitle"/>
          </p:nvPr>
        </p:nvSpPr>
        <p:spPr>
          <a:xfrm>
            <a:off x="2209799" y="3694375"/>
            <a:ext cx="9144000" cy="754025"/>
          </a:xfrm>
          <a:prstGeom prst="rect">
            <a:avLst/>
          </a:prstGeom>
          <a:noFill/>
          <a:ln>
            <a:noFill/>
          </a:ln>
        </p:spPr>
        <p:txBody>
          <a:bodyPr anchorCtr="0" anchor="b" bIns="45700" lIns="91425" spcFirstLastPara="1" rIns="91425" wrap="square" tIns="45700"/>
          <a:lstStyle>
            <a:lvl1pPr lvl="0" marR="0" rtl="0" algn="r">
              <a:lnSpc>
                <a:spcPct val="90000"/>
              </a:lnSpc>
              <a:spcBef>
                <a:spcPts val="1000"/>
              </a:spcBef>
              <a:spcAft>
                <a:spcPts val="0"/>
              </a:spcAft>
              <a:buClr>
                <a:schemeClr val="lt2"/>
              </a:buClr>
              <a:buSzPts val="3200"/>
              <a:buFont typeface="Arial"/>
              <a:buNone/>
              <a:defRPr b="0" i="0" sz="3200" u="none" cap="none" strike="noStrike">
                <a:solidFill>
                  <a:schemeClr val="lt2"/>
                </a:solidFill>
                <a:latin typeface="Corbel"/>
                <a:ea typeface="Corbel"/>
                <a:cs typeface="Corbel"/>
                <a:sym typeface="Corbel"/>
              </a:defRPr>
            </a:lvl1pPr>
            <a:lvl2pPr lvl="1" marR="0" rtl="0" algn="ctr">
              <a:lnSpc>
                <a:spcPct val="90000"/>
              </a:lnSpc>
              <a:spcBef>
                <a:spcPts val="500"/>
              </a:spcBef>
              <a:spcAft>
                <a:spcPts val="0"/>
              </a:spcAft>
              <a:buClr>
                <a:srgbClr val="EDEDED"/>
              </a:buClr>
              <a:buSzPts val="2000"/>
              <a:buFont typeface="Arial"/>
              <a:buNone/>
              <a:defRPr b="0" i="0" sz="2000" u="none" cap="none" strike="noStrike">
                <a:solidFill>
                  <a:srgbClr val="EDEDED"/>
                </a:solidFill>
                <a:latin typeface="Corbel"/>
                <a:ea typeface="Corbel"/>
                <a:cs typeface="Corbel"/>
                <a:sym typeface="Corbel"/>
              </a:defRPr>
            </a:lvl2pPr>
            <a:lvl3pPr lvl="2" marR="0" rtl="0" algn="ctr">
              <a:lnSpc>
                <a:spcPct val="90000"/>
              </a:lnSpc>
              <a:spcBef>
                <a:spcPts val="500"/>
              </a:spcBef>
              <a:spcAft>
                <a:spcPts val="0"/>
              </a:spcAft>
              <a:buClr>
                <a:srgbClr val="EDEDED"/>
              </a:buClr>
              <a:buSzPts val="1800"/>
              <a:buFont typeface="Arial"/>
              <a:buNone/>
              <a:defRPr b="0" i="0" sz="1800" u="none" cap="none" strike="noStrike">
                <a:solidFill>
                  <a:srgbClr val="EDEDED"/>
                </a:solidFill>
                <a:latin typeface="Corbel"/>
                <a:ea typeface="Corbel"/>
                <a:cs typeface="Corbel"/>
                <a:sym typeface="Corbel"/>
              </a:defRPr>
            </a:lvl3pPr>
            <a:lvl4pPr lvl="3" marR="0" rtl="0" algn="ctr">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4pPr>
            <a:lvl5pPr lvl="4" marR="0" rtl="0" algn="ctr">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5pPr>
            <a:lvl6pPr lvl="5"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6pPr>
            <a:lvl7pPr lvl="6"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7pPr>
            <a:lvl8pPr lvl="7"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8pPr>
            <a:lvl9pPr lvl="8"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EDEDED"/>
                </a:solidFill>
                <a:latin typeface="Corbel"/>
                <a:ea typeface="Corbel"/>
                <a:cs typeface="Corbel"/>
                <a:sym typeface="Corbel"/>
              </a:defRPr>
            </a:lvl1pPr>
            <a:lvl2pPr indent="0" lvl="1" marL="0" marR="0" rtl="0" algn="r">
              <a:spcBef>
                <a:spcPts val="0"/>
              </a:spcBef>
              <a:buNone/>
              <a:defRPr b="0" i="0" sz="1200" u="none" cap="none" strike="noStrike">
                <a:solidFill>
                  <a:srgbClr val="EDEDED"/>
                </a:solidFill>
                <a:latin typeface="Corbel"/>
                <a:ea typeface="Corbel"/>
                <a:cs typeface="Corbel"/>
                <a:sym typeface="Corbel"/>
              </a:defRPr>
            </a:lvl2pPr>
            <a:lvl3pPr indent="0" lvl="2" marL="0" marR="0" rtl="0" algn="r">
              <a:spcBef>
                <a:spcPts val="0"/>
              </a:spcBef>
              <a:buNone/>
              <a:defRPr b="0" i="0" sz="1200" u="none" cap="none" strike="noStrike">
                <a:solidFill>
                  <a:srgbClr val="EDEDED"/>
                </a:solidFill>
                <a:latin typeface="Corbel"/>
                <a:ea typeface="Corbel"/>
                <a:cs typeface="Corbel"/>
                <a:sym typeface="Corbel"/>
              </a:defRPr>
            </a:lvl3pPr>
            <a:lvl4pPr indent="0" lvl="3" marL="0" marR="0" rtl="0" algn="r">
              <a:spcBef>
                <a:spcPts val="0"/>
              </a:spcBef>
              <a:buNone/>
              <a:defRPr b="0" i="0" sz="1200" u="none" cap="none" strike="noStrike">
                <a:solidFill>
                  <a:srgbClr val="EDEDED"/>
                </a:solidFill>
                <a:latin typeface="Corbel"/>
                <a:ea typeface="Corbel"/>
                <a:cs typeface="Corbel"/>
                <a:sym typeface="Corbel"/>
              </a:defRPr>
            </a:lvl4pPr>
            <a:lvl5pPr indent="0" lvl="4" marL="0" marR="0" rtl="0" algn="r">
              <a:spcBef>
                <a:spcPts val="0"/>
              </a:spcBef>
              <a:buNone/>
              <a:defRPr b="0" i="0" sz="1200" u="none" cap="none" strike="noStrike">
                <a:solidFill>
                  <a:srgbClr val="EDEDED"/>
                </a:solidFill>
                <a:latin typeface="Corbel"/>
                <a:ea typeface="Corbel"/>
                <a:cs typeface="Corbel"/>
                <a:sym typeface="Corbel"/>
              </a:defRPr>
            </a:lvl5pPr>
            <a:lvl6pPr indent="0" lvl="5" marL="0" marR="0" rtl="0" algn="r">
              <a:spcBef>
                <a:spcPts val="0"/>
              </a:spcBef>
              <a:buNone/>
              <a:defRPr b="0" i="0" sz="1200" u="none" cap="none" strike="noStrike">
                <a:solidFill>
                  <a:srgbClr val="EDEDED"/>
                </a:solidFill>
                <a:latin typeface="Corbel"/>
                <a:ea typeface="Corbel"/>
                <a:cs typeface="Corbel"/>
                <a:sym typeface="Corbel"/>
              </a:defRPr>
            </a:lvl6pPr>
            <a:lvl7pPr indent="0" lvl="6" marL="0" marR="0" rtl="0" algn="r">
              <a:spcBef>
                <a:spcPts val="0"/>
              </a:spcBef>
              <a:buNone/>
              <a:defRPr b="0" i="0" sz="1200" u="none" cap="none" strike="noStrike">
                <a:solidFill>
                  <a:srgbClr val="EDEDED"/>
                </a:solidFill>
                <a:latin typeface="Corbel"/>
                <a:ea typeface="Corbel"/>
                <a:cs typeface="Corbel"/>
                <a:sym typeface="Corbel"/>
              </a:defRPr>
            </a:lvl7pPr>
            <a:lvl8pPr indent="0" lvl="7" marL="0" marR="0" rtl="0" algn="r">
              <a:spcBef>
                <a:spcPts val="0"/>
              </a:spcBef>
              <a:buNone/>
              <a:defRPr b="0" i="0" sz="1200" u="none" cap="none" strike="noStrike">
                <a:solidFill>
                  <a:srgbClr val="EDEDED"/>
                </a:solidFill>
                <a:latin typeface="Corbel"/>
                <a:ea typeface="Corbel"/>
                <a:cs typeface="Corbel"/>
                <a:sym typeface="Corbel"/>
              </a:defRPr>
            </a:lvl8pPr>
            <a:lvl9pPr indent="0" lvl="8" marL="0" marR="0" rtl="0" algn="r">
              <a:spcBef>
                <a:spcPts val="0"/>
              </a:spcBef>
              <a:buNone/>
              <a:defRPr b="0" i="0" sz="1200" u="none" cap="none" strike="noStrike">
                <a:solidFill>
                  <a:srgbClr val="EDEDED"/>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68" name="Shape 68"/>
        <p:cNvGrpSpPr/>
        <p:nvPr/>
      </p:nvGrpSpPr>
      <p:grpSpPr>
        <a:xfrm>
          <a:off x="0" y="0"/>
          <a:ext cx="0" cy="0"/>
          <a:chOff x="0" y="0"/>
          <a:chExt cx="0" cy="0"/>
        </a:xfrm>
      </p:grpSpPr>
      <p:sp>
        <p:nvSpPr>
          <p:cNvPr id="69" name="Google Shape;69;p11"/>
          <p:cNvSpPr txBox="1"/>
          <p:nvPr>
            <p:ph type="title"/>
          </p:nvPr>
        </p:nvSpPr>
        <p:spPr>
          <a:xfrm>
            <a:off x="839788" y="4367160"/>
            <a:ext cx="10515600" cy="819355"/>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rgbClr val="EDEDED"/>
              </a:buClr>
              <a:buSzPts val="3200"/>
              <a:buFont typeface="Corbel"/>
              <a:buNone/>
              <a:defRPr b="0" i="0" sz="32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1"/>
          <p:cNvSpPr/>
          <p:nvPr>
            <p:ph idx="2" type="pic"/>
          </p:nvPr>
        </p:nvSpPr>
        <p:spPr>
          <a:xfrm>
            <a:off x="839788" y="987425"/>
            <a:ext cx="10515600" cy="337973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rgbClr val="EDEDED"/>
              </a:buClr>
              <a:buSzPts val="3200"/>
              <a:buFont typeface="Arial"/>
              <a:buNone/>
              <a:defRPr b="0" i="0" sz="3200" u="none" cap="none" strike="noStrike">
                <a:solidFill>
                  <a:srgbClr val="EDEDED"/>
                </a:solidFill>
                <a:latin typeface="Corbel"/>
                <a:ea typeface="Corbel"/>
                <a:cs typeface="Corbel"/>
                <a:sym typeface="Corbel"/>
              </a:defRPr>
            </a:lvl1pPr>
            <a:lvl2pPr lvl="1" marR="0" rtl="0" algn="l">
              <a:lnSpc>
                <a:spcPct val="90000"/>
              </a:lnSpc>
              <a:spcBef>
                <a:spcPts val="500"/>
              </a:spcBef>
              <a:spcAft>
                <a:spcPts val="0"/>
              </a:spcAft>
              <a:buClr>
                <a:srgbClr val="EDEDED"/>
              </a:buClr>
              <a:buSzPts val="2800"/>
              <a:buFont typeface="Arial"/>
              <a:buNone/>
              <a:defRPr b="0" i="0" sz="2800" u="none" cap="none" strike="noStrike">
                <a:solidFill>
                  <a:srgbClr val="EDEDED"/>
                </a:solidFill>
                <a:latin typeface="Corbel"/>
                <a:ea typeface="Corbel"/>
                <a:cs typeface="Corbel"/>
                <a:sym typeface="Corbel"/>
              </a:defRPr>
            </a:lvl2pPr>
            <a:lvl3pPr lvl="2" marR="0" rtl="0" algn="l">
              <a:lnSpc>
                <a:spcPct val="90000"/>
              </a:lnSpc>
              <a:spcBef>
                <a:spcPts val="500"/>
              </a:spcBef>
              <a:spcAft>
                <a:spcPts val="0"/>
              </a:spcAft>
              <a:buClr>
                <a:srgbClr val="EDEDED"/>
              </a:buClr>
              <a:buSzPts val="2400"/>
              <a:buFont typeface="Arial"/>
              <a:buNone/>
              <a:defRPr b="0" i="0" sz="2400" u="none" cap="none" strike="noStrike">
                <a:solidFill>
                  <a:srgbClr val="EDEDED"/>
                </a:solidFill>
                <a:latin typeface="Corbel"/>
                <a:ea typeface="Corbel"/>
                <a:cs typeface="Corbel"/>
                <a:sym typeface="Corbel"/>
              </a:defRPr>
            </a:lvl3pPr>
            <a:lvl4pPr lvl="3" marR="0" rtl="0" algn="l">
              <a:lnSpc>
                <a:spcPct val="90000"/>
              </a:lnSpc>
              <a:spcBef>
                <a:spcPts val="500"/>
              </a:spcBef>
              <a:spcAft>
                <a:spcPts val="0"/>
              </a:spcAft>
              <a:buClr>
                <a:srgbClr val="EDEDED"/>
              </a:buClr>
              <a:buSzPts val="2000"/>
              <a:buFont typeface="Arial"/>
              <a:buNone/>
              <a:defRPr b="0" i="0" sz="2000" u="none" cap="none" strike="noStrike">
                <a:solidFill>
                  <a:srgbClr val="EDEDED"/>
                </a:solidFill>
                <a:latin typeface="Corbel"/>
                <a:ea typeface="Corbel"/>
                <a:cs typeface="Corbel"/>
                <a:sym typeface="Corbel"/>
              </a:defRPr>
            </a:lvl4pPr>
            <a:lvl5pPr lvl="4" marR="0" rtl="0" algn="l">
              <a:lnSpc>
                <a:spcPct val="90000"/>
              </a:lnSpc>
              <a:spcBef>
                <a:spcPts val="500"/>
              </a:spcBef>
              <a:spcAft>
                <a:spcPts val="0"/>
              </a:spcAft>
              <a:buClr>
                <a:srgbClr val="EDEDED"/>
              </a:buClr>
              <a:buSzPts val="2000"/>
              <a:buFont typeface="Arial"/>
              <a:buNone/>
              <a:defRPr b="0" i="0" sz="2000" u="none" cap="none" strike="noStrike">
                <a:solidFill>
                  <a:srgbClr val="EDEDED"/>
                </a:solidFill>
                <a:latin typeface="Corbel"/>
                <a:ea typeface="Corbel"/>
                <a:cs typeface="Corbel"/>
                <a:sym typeface="Corbel"/>
              </a:defRPr>
            </a:lvl5pPr>
            <a:lvl6pPr lvl="5"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orbel"/>
                <a:ea typeface="Corbel"/>
                <a:cs typeface="Corbel"/>
                <a:sym typeface="Corbel"/>
              </a:defRPr>
            </a:lvl6pPr>
            <a:lvl7pPr lvl="6"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orbel"/>
                <a:ea typeface="Corbel"/>
                <a:cs typeface="Corbel"/>
                <a:sym typeface="Corbel"/>
              </a:defRPr>
            </a:lvl7pPr>
            <a:lvl8pPr lvl="7"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orbel"/>
                <a:ea typeface="Corbel"/>
                <a:cs typeface="Corbel"/>
                <a:sym typeface="Corbel"/>
              </a:defRPr>
            </a:lvl8pPr>
            <a:lvl9pPr lvl="8"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orbel"/>
                <a:ea typeface="Corbel"/>
                <a:cs typeface="Corbel"/>
                <a:sym typeface="Corbel"/>
              </a:defRPr>
            </a:lvl9pPr>
          </a:lstStyle>
          <a:p/>
        </p:txBody>
      </p:sp>
      <p:sp>
        <p:nvSpPr>
          <p:cNvPr id="71" name="Google Shape;71;p11"/>
          <p:cNvSpPr txBox="1"/>
          <p:nvPr>
            <p:ph idx="1" type="body"/>
          </p:nvPr>
        </p:nvSpPr>
        <p:spPr>
          <a:xfrm>
            <a:off x="839788" y="5186516"/>
            <a:ext cx="10514012" cy="682472"/>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lt2"/>
              </a:buClr>
              <a:buSzPts val="1600"/>
              <a:buFont typeface="Arial"/>
              <a:buNone/>
              <a:defRPr b="0" i="0" sz="1600" u="none" cap="none" strike="noStrike">
                <a:solidFill>
                  <a:schemeClr val="lt2"/>
                </a:solidFill>
                <a:latin typeface="Corbel"/>
                <a:ea typeface="Corbel"/>
                <a:cs typeface="Corbel"/>
                <a:sym typeface="Corbel"/>
              </a:defRPr>
            </a:lvl1pPr>
            <a:lvl2pPr indent="-228600" lvl="1" marL="914400" marR="0" rtl="0" algn="l">
              <a:lnSpc>
                <a:spcPct val="90000"/>
              </a:lnSpc>
              <a:spcBef>
                <a:spcPts val="500"/>
              </a:spcBef>
              <a:spcAft>
                <a:spcPts val="0"/>
              </a:spcAft>
              <a:buClr>
                <a:srgbClr val="EDEDED"/>
              </a:buClr>
              <a:buSzPts val="1400"/>
              <a:buFont typeface="Arial"/>
              <a:buNone/>
              <a:defRPr b="0" i="0" sz="1400" u="none" cap="none" strike="noStrike">
                <a:solidFill>
                  <a:srgbClr val="EDEDED"/>
                </a:solidFill>
                <a:latin typeface="Corbel"/>
                <a:ea typeface="Corbel"/>
                <a:cs typeface="Corbel"/>
                <a:sym typeface="Corbel"/>
              </a:defRPr>
            </a:lvl2pPr>
            <a:lvl3pPr indent="-228600" lvl="2" marL="1371600" marR="0" rtl="0" algn="l">
              <a:lnSpc>
                <a:spcPct val="90000"/>
              </a:lnSpc>
              <a:spcBef>
                <a:spcPts val="500"/>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3pPr>
            <a:lvl4pPr indent="-228600" lvl="3" marL="1828800" marR="0" rtl="0" algn="l">
              <a:lnSpc>
                <a:spcPct val="90000"/>
              </a:lnSpc>
              <a:spcBef>
                <a:spcPts val="500"/>
              </a:spcBef>
              <a:spcAft>
                <a:spcPts val="0"/>
              </a:spcAft>
              <a:buClr>
                <a:srgbClr val="EDEDED"/>
              </a:buClr>
              <a:buSzPts val="1000"/>
              <a:buFont typeface="Arial"/>
              <a:buNone/>
              <a:defRPr b="0" i="0" sz="1000" u="none" cap="none" strike="noStrike">
                <a:solidFill>
                  <a:srgbClr val="EDEDED"/>
                </a:solidFill>
                <a:latin typeface="Corbel"/>
                <a:ea typeface="Corbel"/>
                <a:cs typeface="Corbel"/>
                <a:sym typeface="Corbel"/>
              </a:defRPr>
            </a:lvl4pPr>
            <a:lvl5pPr indent="-228600" lvl="4" marL="2286000" marR="0" rtl="0" algn="l">
              <a:lnSpc>
                <a:spcPct val="90000"/>
              </a:lnSpc>
              <a:spcBef>
                <a:spcPts val="500"/>
              </a:spcBef>
              <a:spcAft>
                <a:spcPts val="0"/>
              </a:spcAft>
              <a:buClr>
                <a:srgbClr val="EDEDED"/>
              </a:buClr>
              <a:buSzPts val="1000"/>
              <a:buFont typeface="Arial"/>
              <a:buNone/>
              <a:defRPr b="0" i="0" sz="1000" u="none" cap="none" strike="noStrike">
                <a:solidFill>
                  <a:srgbClr val="EDEDED"/>
                </a:solidFill>
                <a:latin typeface="Corbel"/>
                <a:ea typeface="Corbel"/>
                <a:cs typeface="Corbel"/>
                <a:sym typeface="Corbel"/>
              </a:defRPr>
            </a:lvl5pPr>
            <a:lvl6pPr indent="-228600" lvl="5" marL="27432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6pPr>
            <a:lvl7pPr indent="-228600" lvl="6" marL="32004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7pPr>
            <a:lvl8pPr indent="-228600" lvl="7" marL="3657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8pPr>
            <a:lvl9pPr indent="-228600" lvl="8" marL="4114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9pPr>
          </a:lstStyle>
          <a:p/>
        </p:txBody>
      </p:sp>
      <p:sp>
        <p:nvSpPr>
          <p:cNvPr id="72" name="Google Shape;7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73" name="Google Shape;7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74" name="Google Shape;7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EDEDED"/>
                </a:solidFill>
                <a:latin typeface="Corbel"/>
                <a:ea typeface="Corbel"/>
                <a:cs typeface="Corbel"/>
                <a:sym typeface="Corbel"/>
              </a:defRPr>
            </a:lvl1pPr>
            <a:lvl2pPr indent="0" lvl="1" marL="0" marR="0" rtl="0" algn="r">
              <a:spcBef>
                <a:spcPts val="0"/>
              </a:spcBef>
              <a:buNone/>
              <a:defRPr sz="1200">
                <a:solidFill>
                  <a:srgbClr val="EDEDED"/>
                </a:solidFill>
                <a:latin typeface="Corbel"/>
                <a:ea typeface="Corbel"/>
                <a:cs typeface="Corbel"/>
                <a:sym typeface="Corbel"/>
              </a:defRPr>
            </a:lvl2pPr>
            <a:lvl3pPr indent="0" lvl="2" marL="0" marR="0" rtl="0" algn="r">
              <a:spcBef>
                <a:spcPts val="0"/>
              </a:spcBef>
              <a:buNone/>
              <a:defRPr sz="1200">
                <a:solidFill>
                  <a:srgbClr val="EDEDED"/>
                </a:solidFill>
                <a:latin typeface="Corbel"/>
                <a:ea typeface="Corbel"/>
                <a:cs typeface="Corbel"/>
                <a:sym typeface="Corbel"/>
              </a:defRPr>
            </a:lvl3pPr>
            <a:lvl4pPr indent="0" lvl="3" marL="0" marR="0" rtl="0" algn="r">
              <a:spcBef>
                <a:spcPts val="0"/>
              </a:spcBef>
              <a:buNone/>
              <a:defRPr sz="1200">
                <a:solidFill>
                  <a:srgbClr val="EDEDED"/>
                </a:solidFill>
                <a:latin typeface="Corbel"/>
                <a:ea typeface="Corbel"/>
                <a:cs typeface="Corbel"/>
                <a:sym typeface="Corbel"/>
              </a:defRPr>
            </a:lvl4pPr>
            <a:lvl5pPr indent="0" lvl="4" marL="0" marR="0" rtl="0" algn="r">
              <a:spcBef>
                <a:spcPts val="0"/>
              </a:spcBef>
              <a:buNone/>
              <a:defRPr sz="1200">
                <a:solidFill>
                  <a:srgbClr val="EDEDED"/>
                </a:solidFill>
                <a:latin typeface="Corbel"/>
                <a:ea typeface="Corbel"/>
                <a:cs typeface="Corbel"/>
                <a:sym typeface="Corbel"/>
              </a:defRPr>
            </a:lvl5pPr>
            <a:lvl6pPr indent="0" lvl="5" marL="0" marR="0" rtl="0" algn="r">
              <a:spcBef>
                <a:spcPts val="0"/>
              </a:spcBef>
              <a:buNone/>
              <a:defRPr sz="1200">
                <a:solidFill>
                  <a:srgbClr val="EDEDED"/>
                </a:solidFill>
                <a:latin typeface="Corbel"/>
                <a:ea typeface="Corbel"/>
                <a:cs typeface="Corbel"/>
                <a:sym typeface="Corbel"/>
              </a:defRPr>
            </a:lvl6pPr>
            <a:lvl7pPr indent="0" lvl="6" marL="0" marR="0" rtl="0" algn="r">
              <a:spcBef>
                <a:spcPts val="0"/>
              </a:spcBef>
              <a:buNone/>
              <a:defRPr sz="1200">
                <a:solidFill>
                  <a:srgbClr val="EDEDED"/>
                </a:solidFill>
                <a:latin typeface="Corbel"/>
                <a:ea typeface="Corbel"/>
                <a:cs typeface="Corbel"/>
                <a:sym typeface="Corbel"/>
              </a:defRPr>
            </a:lvl7pPr>
            <a:lvl8pPr indent="0" lvl="7" marL="0" marR="0" rtl="0" algn="r">
              <a:spcBef>
                <a:spcPts val="0"/>
              </a:spcBef>
              <a:buNone/>
              <a:defRPr sz="1200">
                <a:solidFill>
                  <a:srgbClr val="EDEDED"/>
                </a:solidFill>
                <a:latin typeface="Corbel"/>
                <a:ea typeface="Corbel"/>
                <a:cs typeface="Corbel"/>
                <a:sym typeface="Corbel"/>
              </a:defRPr>
            </a:lvl8pPr>
            <a:lvl9pPr indent="0" lvl="8" marL="0" marR="0" rtl="0" algn="r">
              <a:spcBef>
                <a:spcPts val="0"/>
              </a:spcBef>
              <a:buNone/>
              <a:defRPr sz="1200">
                <a:solidFill>
                  <a:srgbClr val="EDEDED"/>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75" name="Shape 75"/>
        <p:cNvGrpSpPr/>
        <p:nvPr/>
      </p:nvGrpSpPr>
      <p:grpSpPr>
        <a:xfrm>
          <a:off x="0" y="0"/>
          <a:ext cx="0" cy="0"/>
          <a:chOff x="0" y="0"/>
          <a:chExt cx="0" cy="0"/>
        </a:xfrm>
      </p:grpSpPr>
      <p:sp>
        <p:nvSpPr>
          <p:cNvPr id="76" name="Google Shape;76;p12"/>
          <p:cNvSpPr txBox="1"/>
          <p:nvPr>
            <p:ph type="title"/>
          </p:nvPr>
        </p:nvSpPr>
        <p:spPr>
          <a:xfrm>
            <a:off x="839788" y="365125"/>
            <a:ext cx="10515600" cy="3534344"/>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EDEDED"/>
              </a:buClr>
              <a:buSzPts val="3200"/>
              <a:buFont typeface="Corbel"/>
              <a:buNone/>
              <a:defRPr b="0" i="0" sz="32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 name="Google Shape;77;p12"/>
          <p:cNvSpPr txBox="1"/>
          <p:nvPr>
            <p:ph idx="1" type="body"/>
          </p:nvPr>
        </p:nvSpPr>
        <p:spPr>
          <a:xfrm>
            <a:off x="839788" y="4489399"/>
            <a:ext cx="10514012" cy="1501826"/>
          </a:xfrm>
          <a:prstGeom prst="rect">
            <a:avLst/>
          </a:prstGeom>
          <a:noFill/>
          <a:ln>
            <a:noFill/>
          </a:ln>
        </p:spPr>
        <p:txBody>
          <a:bodyPr anchorCtr="0" anchor="ctr" bIns="45700" lIns="91425" spcFirstLastPara="1" rIns="91425" wrap="square" tIns="45700"/>
          <a:lstStyle>
            <a:lvl1pPr indent="-228600" lvl="0" marL="457200" marR="0" rtl="0" algn="l">
              <a:lnSpc>
                <a:spcPct val="90000"/>
              </a:lnSpc>
              <a:spcBef>
                <a:spcPts val="10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1pPr>
            <a:lvl2pPr indent="-228600" lvl="1" marL="914400" marR="0" rtl="0" algn="l">
              <a:lnSpc>
                <a:spcPct val="90000"/>
              </a:lnSpc>
              <a:spcBef>
                <a:spcPts val="500"/>
              </a:spcBef>
              <a:spcAft>
                <a:spcPts val="0"/>
              </a:spcAft>
              <a:buClr>
                <a:srgbClr val="EDEDED"/>
              </a:buClr>
              <a:buSzPts val="1400"/>
              <a:buFont typeface="Arial"/>
              <a:buNone/>
              <a:defRPr b="0" i="0" sz="1400" u="none" cap="none" strike="noStrike">
                <a:solidFill>
                  <a:srgbClr val="EDEDED"/>
                </a:solidFill>
                <a:latin typeface="Corbel"/>
                <a:ea typeface="Corbel"/>
                <a:cs typeface="Corbel"/>
                <a:sym typeface="Corbel"/>
              </a:defRPr>
            </a:lvl2pPr>
            <a:lvl3pPr indent="-228600" lvl="2" marL="1371600" marR="0" rtl="0" algn="l">
              <a:lnSpc>
                <a:spcPct val="90000"/>
              </a:lnSpc>
              <a:spcBef>
                <a:spcPts val="500"/>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3pPr>
            <a:lvl4pPr indent="-228600" lvl="3" marL="1828800" marR="0" rtl="0" algn="l">
              <a:lnSpc>
                <a:spcPct val="90000"/>
              </a:lnSpc>
              <a:spcBef>
                <a:spcPts val="500"/>
              </a:spcBef>
              <a:spcAft>
                <a:spcPts val="0"/>
              </a:spcAft>
              <a:buClr>
                <a:srgbClr val="EDEDED"/>
              </a:buClr>
              <a:buSzPts val="1000"/>
              <a:buFont typeface="Arial"/>
              <a:buNone/>
              <a:defRPr b="0" i="0" sz="1000" u="none" cap="none" strike="noStrike">
                <a:solidFill>
                  <a:srgbClr val="EDEDED"/>
                </a:solidFill>
                <a:latin typeface="Corbel"/>
                <a:ea typeface="Corbel"/>
                <a:cs typeface="Corbel"/>
                <a:sym typeface="Corbel"/>
              </a:defRPr>
            </a:lvl4pPr>
            <a:lvl5pPr indent="-228600" lvl="4" marL="2286000" marR="0" rtl="0" algn="l">
              <a:lnSpc>
                <a:spcPct val="90000"/>
              </a:lnSpc>
              <a:spcBef>
                <a:spcPts val="500"/>
              </a:spcBef>
              <a:spcAft>
                <a:spcPts val="0"/>
              </a:spcAft>
              <a:buClr>
                <a:srgbClr val="EDEDED"/>
              </a:buClr>
              <a:buSzPts val="1000"/>
              <a:buFont typeface="Arial"/>
              <a:buNone/>
              <a:defRPr b="0" i="0" sz="1000" u="none" cap="none" strike="noStrike">
                <a:solidFill>
                  <a:srgbClr val="EDEDED"/>
                </a:solidFill>
                <a:latin typeface="Corbel"/>
                <a:ea typeface="Corbel"/>
                <a:cs typeface="Corbel"/>
                <a:sym typeface="Corbel"/>
              </a:defRPr>
            </a:lvl5pPr>
            <a:lvl6pPr indent="-228600" lvl="5" marL="27432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6pPr>
            <a:lvl7pPr indent="-228600" lvl="6" marL="32004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7pPr>
            <a:lvl8pPr indent="-228600" lvl="7" marL="3657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8pPr>
            <a:lvl9pPr indent="-228600" lvl="8" marL="4114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9pPr>
          </a:lstStyle>
          <a:p/>
        </p:txBody>
      </p:sp>
      <p:sp>
        <p:nvSpPr>
          <p:cNvPr id="78" name="Google Shape;7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79" name="Google Shape;7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80" name="Google Shape;8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EDEDED"/>
                </a:solidFill>
                <a:latin typeface="Corbel"/>
                <a:ea typeface="Corbel"/>
                <a:cs typeface="Corbel"/>
                <a:sym typeface="Corbel"/>
              </a:defRPr>
            </a:lvl1pPr>
            <a:lvl2pPr indent="0" lvl="1" marL="0" marR="0" rtl="0" algn="r">
              <a:spcBef>
                <a:spcPts val="0"/>
              </a:spcBef>
              <a:buNone/>
              <a:defRPr sz="1200">
                <a:solidFill>
                  <a:srgbClr val="EDEDED"/>
                </a:solidFill>
                <a:latin typeface="Corbel"/>
                <a:ea typeface="Corbel"/>
                <a:cs typeface="Corbel"/>
                <a:sym typeface="Corbel"/>
              </a:defRPr>
            </a:lvl2pPr>
            <a:lvl3pPr indent="0" lvl="2" marL="0" marR="0" rtl="0" algn="r">
              <a:spcBef>
                <a:spcPts val="0"/>
              </a:spcBef>
              <a:buNone/>
              <a:defRPr sz="1200">
                <a:solidFill>
                  <a:srgbClr val="EDEDED"/>
                </a:solidFill>
                <a:latin typeface="Corbel"/>
                <a:ea typeface="Corbel"/>
                <a:cs typeface="Corbel"/>
                <a:sym typeface="Corbel"/>
              </a:defRPr>
            </a:lvl3pPr>
            <a:lvl4pPr indent="0" lvl="3" marL="0" marR="0" rtl="0" algn="r">
              <a:spcBef>
                <a:spcPts val="0"/>
              </a:spcBef>
              <a:buNone/>
              <a:defRPr sz="1200">
                <a:solidFill>
                  <a:srgbClr val="EDEDED"/>
                </a:solidFill>
                <a:latin typeface="Corbel"/>
                <a:ea typeface="Corbel"/>
                <a:cs typeface="Corbel"/>
                <a:sym typeface="Corbel"/>
              </a:defRPr>
            </a:lvl4pPr>
            <a:lvl5pPr indent="0" lvl="4" marL="0" marR="0" rtl="0" algn="r">
              <a:spcBef>
                <a:spcPts val="0"/>
              </a:spcBef>
              <a:buNone/>
              <a:defRPr sz="1200">
                <a:solidFill>
                  <a:srgbClr val="EDEDED"/>
                </a:solidFill>
                <a:latin typeface="Corbel"/>
                <a:ea typeface="Corbel"/>
                <a:cs typeface="Corbel"/>
                <a:sym typeface="Corbel"/>
              </a:defRPr>
            </a:lvl5pPr>
            <a:lvl6pPr indent="0" lvl="5" marL="0" marR="0" rtl="0" algn="r">
              <a:spcBef>
                <a:spcPts val="0"/>
              </a:spcBef>
              <a:buNone/>
              <a:defRPr sz="1200">
                <a:solidFill>
                  <a:srgbClr val="EDEDED"/>
                </a:solidFill>
                <a:latin typeface="Corbel"/>
                <a:ea typeface="Corbel"/>
                <a:cs typeface="Corbel"/>
                <a:sym typeface="Corbel"/>
              </a:defRPr>
            </a:lvl6pPr>
            <a:lvl7pPr indent="0" lvl="6" marL="0" marR="0" rtl="0" algn="r">
              <a:spcBef>
                <a:spcPts val="0"/>
              </a:spcBef>
              <a:buNone/>
              <a:defRPr sz="1200">
                <a:solidFill>
                  <a:srgbClr val="EDEDED"/>
                </a:solidFill>
                <a:latin typeface="Corbel"/>
                <a:ea typeface="Corbel"/>
                <a:cs typeface="Corbel"/>
                <a:sym typeface="Corbel"/>
              </a:defRPr>
            </a:lvl7pPr>
            <a:lvl8pPr indent="0" lvl="7" marL="0" marR="0" rtl="0" algn="r">
              <a:spcBef>
                <a:spcPts val="0"/>
              </a:spcBef>
              <a:buNone/>
              <a:defRPr sz="1200">
                <a:solidFill>
                  <a:srgbClr val="EDEDED"/>
                </a:solidFill>
                <a:latin typeface="Corbel"/>
                <a:ea typeface="Corbel"/>
                <a:cs typeface="Corbel"/>
                <a:sym typeface="Corbel"/>
              </a:defRPr>
            </a:lvl8pPr>
            <a:lvl9pPr indent="0" lvl="8" marL="0" marR="0" rtl="0" algn="r">
              <a:spcBef>
                <a:spcPts val="0"/>
              </a:spcBef>
              <a:buNone/>
              <a:defRPr sz="1200">
                <a:solidFill>
                  <a:srgbClr val="EDEDED"/>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81" name="Shape 81"/>
        <p:cNvGrpSpPr/>
        <p:nvPr/>
      </p:nvGrpSpPr>
      <p:grpSpPr>
        <a:xfrm>
          <a:off x="0" y="0"/>
          <a:ext cx="0" cy="0"/>
          <a:chOff x="0" y="0"/>
          <a:chExt cx="0" cy="0"/>
        </a:xfrm>
      </p:grpSpPr>
      <p:sp>
        <p:nvSpPr>
          <p:cNvPr id="82" name="Google Shape;82;p13"/>
          <p:cNvSpPr txBox="1"/>
          <p:nvPr>
            <p:ph type="title"/>
          </p:nvPr>
        </p:nvSpPr>
        <p:spPr>
          <a:xfrm>
            <a:off x="1446212" y="365125"/>
            <a:ext cx="9302752" cy="2992904"/>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EDEDED"/>
              </a:buClr>
              <a:buSzPts val="4400"/>
              <a:buFont typeface="Corbel"/>
              <a:buNone/>
              <a:defRPr b="0" i="0" sz="4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3" name="Google Shape;83;p13"/>
          <p:cNvSpPr txBox="1"/>
          <p:nvPr>
            <p:ph idx="1" type="body"/>
          </p:nvPr>
        </p:nvSpPr>
        <p:spPr>
          <a:xfrm>
            <a:off x="1720644" y="3365557"/>
            <a:ext cx="8752299" cy="54896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EDEDED"/>
              </a:buClr>
              <a:buSzPts val="1400"/>
              <a:buFont typeface="Arial"/>
              <a:buNone/>
              <a:defRPr b="0" i="0" sz="1400" u="none" cap="none" strike="noStrike">
                <a:solidFill>
                  <a:srgbClr val="EDEDED"/>
                </a:solidFill>
                <a:latin typeface="Corbel"/>
                <a:ea typeface="Corbel"/>
                <a:cs typeface="Corbel"/>
                <a:sym typeface="Corbel"/>
              </a:defRPr>
            </a:lvl1pPr>
            <a:lvl2pPr indent="-228600" lvl="1" marL="914400" marR="0" rtl="0" algn="l">
              <a:lnSpc>
                <a:spcPct val="90000"/>
              </a:lnSpc>
              <a:spcBef>
                <a:spcPts val="500"/>
              </a:spcBef>
              <a:spcAft>
                <a:spcPts val="0"/>
              </a:spcAft>
              <a:buClr>
                <a:srgbClr val="EDEDED"/>
              </a:buClr>
              <a:buSzPts val="1400"/>
              <a:buFont typeface="Arial"/>
              <a:buNone/>
              <a:defRPr b="0" i="0" sz="1400" u="none" cap="none" strike="noStrike">
                <a:solidFill>
                  <a:srgbClr val="EDEDED"/>
                </a:solidFill>
                <a:latin typeface="Corbel"/>
                <a:ea typeface="Corbel"/>
                <a:cs typeface="Corbel"/>
                <a:sym typeface="Corbel"/>
              </a:defRPr>
            </a:lvl2pPr>
            <a:lvl3pPr indent="-228600" lvl="2" marL="1371600" marR="0" rtl="0" algn="l">
              <a:lnSpc>
                <a:spcPct val="90000"/>
              </a:lnSpc>
              <a:spcBef>
                <a:spcPts val="500"/>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3pPr>
            <a:lvl4pPr indent="-228600" lvl="3" marL="1828800" marR="0" rtl="0" algn="l">
              <a:lnSpc>
                <a:spcPct val="90000"/>
              </a:lnSpc>
              <a:spcBef>
                <a:spcPts val="500"/>
              </a:spcBef>
              <a:spcAft>
                <a:spcPts val="0"/>
              </a:spcAft>
              <a:buClr>
                <a:srgbClr val="EDEDED"/>
              </a:buClr>
              <a:buSzPts val="1000"/>
              <a:buFont typeface="Arial"/>
              <a:buNone/>
              <a:defRPr b="0" i="0" sz="1000" u="none" cap="none" strike="noStrike">
                <a:solidFill>
                  <a:srgbClr val="EDEDED"/>
                </a:solidFill>
                <a:latin typeface="Corbel"/>
                <a:ea typeface="Corbel"/>
                <a:cs typeface="Corbel"/>
                <a:sym typeface="Corbel"/>
              </a:defRPr>
            </a:lvl4pPr>
            <a:lvl5pPr indent="-228600" lvl="4" marL="2286000" marR="0" rtl="0" algn="l">
              <a:lnSpc>
                <a:spcPct val="90000"/>
              </a:lnSpc>
              <a:spcBef>
                <a:spcPts val="500"/>
              </a:spcBef>
              <a:spcAft>
                <a:spcPts val="0"/>
              </a:spcAft>
              <a:buClr>
                <a:srgbClr val="EDEDED"/>
              </a:buClr>
              <a:buSzPts val="1000"/>
              <a:buFont typeface="Arial"/>
              <a:buNone/>
              <a:defRPr b="0" i="0" sz="1000" u="none" cap="none" strike="noStrike">
                <a:solidFill>
                  <a:srgbClr val="EDEDED"/>
                </a:solidFill>
                <a:latin typeface="Corbel"/>
                <a:ea typeface="Corbel"/>
                <a:cs typeface="Corbel"/>
                <a:sym typeface="Corbel"/>
              </a:defRPr>
            </a:lvl5pPr>
            <a:lvl6pPr indent="-228600" lvl="5" marL="27432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6pPr>
            <a:lvl7pPr indent="-228600" lvl="6" marL="32004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7pPr>
            <a:lvl8pPr indent="-228600" lvl="7" marL="3657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8pPr>
            <a:lvl9pPr indent="-228600" lvl="8" marL="4114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9pPr>
          </a:lstStyle>
          <a:p/>
        </p:txBody>
      </p:sp>
      <p:sp>
        <p:nvSpPr>
          <p:cNvPr id="84" name="Google Shape;84;p13"/>
          <p:cNvSpPr txBox="1"/>
          <p:nvPr>
            <p:ph idx="2" type="body"/>
          </p:nvPr>
        </p:nvSpPr>
        <p:spPr>
          <a:xfrm>
            <a:off x="838200" y="4501729"/>
            <a:ext cx="10512424" cy="1489496"/>
          </a:xfrm>
          <a:prstGeom prst="rect">
            <a:avLst/>
          </a:prstGeom>
          <a:noFill/>
          <a:ln>
            <a:noFill/>
          </a:ln>
        </p:spPr>
        <p:txBody>
          <a:bodyPr anchorCtr="0" anchor="ctr" bIns="45700" lIns="91425" spcFirstLastPara="1" rIns="91425" wrap="square" tIns="45700"/>
          <a:lstStyle>
            <a:lvl1pPr indent="-228600" lvl="0" marL="457200" marR="0" rtl="0" algn="l">
              <a:lnSpc>
                <a:spcPct val="90000"/>
              </a:lnSpc>
              <a:spcBef>
                <a:spcPts val="10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1pPr>
            <a:lvl2pPr indent="-228600" lvl="1" marL="914400" marR="0" rtl="0" algn="l">
              <a:lnSpc>
                <a:spcPct val="90000"/>
              </a:lnSpc>
              <a:spcBef>
                <a:spcPts val="500"/>
              </a:spcBef>
              <a:spcAft>
                <a:spcPts val="0"/>
              </a:spcAft>
              <a:buClr>
                <a:srgbClr val="EDEDED"/>
              </a:buClr>
              <a:buSzPts val="1400"/>
              <a:buFont typeface="Arial"/>
              <a:buNone/>
              <a:defRPr b="0" i="0" sz="1400" u="none" cap="none" strike="noStrike">
                <a:solidFill>
                  <a:srgbClr val="EDEDED"/>
                </a:solidFill>
                <a:latin typeface="Corbel"/>
                <a:ea typeface="Corbel"/>
                <a:cs typeface="Corbel"/>
                <a:sym typeface="Corbel"/>
              </a:defRPr>
            </a:lvl2pPr>
            <a:lvl3pPr indent="-228600" lvl="2" marL="1371600" marR="0" rtl="0" algn="l">
              <a:lnSpc>
                <a:spcPct val="90000"/>
              </a:lnSpc>
              <a:spcBef>
                <a:spcPts val="500"/>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3pPr>
            <a:lvl4pPr indent="-228600" lvl="3" marL="1828800" marR="0" rtl="0" algn="l">
              <a:lnSpc>
                <a:spcPct val="90000"/>
              </a:lnSpc>
              <a:spcBef>
                <a:spcPts val="500"/>
              </a:spcBef>
              <a:spcAft>
                <a:spcPts val="0"/>
              </a:spcAft>
              <a:buClr>
                <a:srgbClr val="EDEDED"/>
              </a:buClr>
              <a:buSzPts val="1000"/>
              <a:buFont typeface="Arial"/>
              <a:buNone/>
              <a:defRPr b="0" i="0" sz="1000" u="none" cap="none" strike="noStrike">
                <a:solidFill>
                  <a:srgbClr val="EDEDED"/>
                </a:solidFill>
                <a:latin typeface="Corbel"/>
                <a:ea typeface="Corbel"/>
                <a:cs typeface="Corbel"/>
                <a:sym typeface="Corbel"/>
              </a:defRPr>
            </a:lvl4pPr>
            <a:lvl5pPr indent="-228600" lvl="4" marL="2286000" marR="0" rtl="0" algn="l">
              <a:lnSpc>
                <a:spcPct val="90000"/>
              </a:lnSpc>
              <a:spcBef>
                <a:spcPts val="500"/>
              </a:spcBef>
              <a:spcAft>
                <a:spcPts val="0"/>
              </a:spcAft>
              <a:buClr>
                <a:srgbClr val="EDEDED"/>
              </a:buClr>
              <a:buSzPts val="1000"/>
              <a:buFont typeface="Arial"/>
              <a:buNone/>
              <a:defRPr b="0" i="0" sz="1000" u="none" cap="none" strike="noStrike">
                <a:solidFill>
                  <a:srgbClr val="EDEDED"/>
                </a:solidFill>
                <a:latin typeface="Corbel"/>
                <a:ea typeface="Corbel"/>
                <a:cs typeface="Corbel"/>
                <a:sym typeface="Corbel"/>
              </a:defRPr>
            </a:lvl5pPr>
            <a:lvl6pPr indent="-228600" lvl="5" marL="27432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6pPr>
            <a:lvl7pPr indent="-228600" lvl="6" marL="32004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7pPr>
            <a:lvl8pPr indent="-228600" lvl="7" marL="3657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8pPr>
            <a:lvl9pPr indent="-228600" lvl="8" marL="4114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9pPr>
          </a:lstStyle>
          <a:p/>
        </p:txBody>
      </p:sp>
      <p:sp>
        <p:nvSpPr>
          <p:cNvPr id="85" name="Google Shape;8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86" name="Google Shape;8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87" name="Google Shape;8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EDEDED"/>
                </a:solidFill>
                <a:latin typeface="Corbel"/>
                <a:ea typeface="Corbel"/>
                <a:cs typeface="Corbel"/>
                <a:sym typeface="Corbel"/>
              </a:defRPr>
            </a:lvl1pPr>
            <a:lvl2pPr indent="0" lvl="1" marL="0" marR="0" rtl="0" algn="r">
              <a:spcBef>
                <a:spcPts val="0"/>
              </a:spcBef>
              <a:buNone/>
              <a:defRPr sz="1200">
                <a:solidFill>
                  <a:srgbClr val="EDEDED"/>
                </a:solidFill>
                <a:latin typeface="Corbel"/>
                <a:ea typeface="Corbel"/>
                <a:cs typeface="Corbel"/>
                <a:sym typeface="Corbel"/>
              </a:defRPr>
            </a:lvl2pPr>
            <a:lvl3pPr indent="0" lvl="2" marL="0" marR="0" rtl="0" algn="r">
              <a:spcBef>
                <a:spcPts val="0"/>
              </a:spcBef>
              <a:buNone/>
              <a:defRPr sz="1200">
                <a:solidFill>
                  <a:srgbClr val="EDEDED"/>
                </a:solidFill>
                <a:latin typeface="Corbel"/>
                <a:ea typeface="Corbel"/>
                <a:cs typeface="Corbel"/>
                <a:sym typeface="Corbel"/>
              </a:defRPr>
            </a:lvl3pPr>
            <a:lvl4pPr indent="0" lvl="3" marL="0" marR="0" rtl="0" algn="r">
              <a:spcBef>
                <a:spcPts val="0"/>
              </a:spcBef>
              <a:buNone/>
              <a:defRPr sz="1200">
                <a:solidFill>
                  <a:srgbClr val="EDEDED"/>
                </a:solidFill>
                <a:latin typeface="Corbel"/>
                <a:ea typeface="Corbel"/>
                <a:cs typeface="Corbel"/>
                <a:sym typeface="Corbel"/>
              </a:defRPr>
            </a:lvl4pPr>
            <a:lvl5pPr indent="0" lvl="4" marL="0" marR="0" rtl="0" algn="r">
              <a:spcBef>
                <a:spcPts val="0"/>
              </a:spcBef>
              <a:buNone/>
              <a:defRPr sz="1200">
                <a:solidFill>
                  <a:srgbClr val="EDEDED"/>
                </a:solidFill>
                <a:latin typeface="Corbel"/>
                <a:ea typeface="Corbel"/>
                <a:cs typeface="Corbel"/>
                <a:sym typeface="Corbel"/>
              </a:defRPr>
            </a:lvl5pPr>
            <a:lvl6pPr indent="0" lvl="5" marL="0" marR="0" rtl="0" algn="r">
              <a:spcBef>
                <a:spcPts val="0"/>
              </a:spcBef>
              <a:buNone/>
              <a:defRPr sz="1200">
                <a:solidFill>
                  <a:srgbClr val="EDEDED"/>
                </a:solidFill>
                <a:latin typeface="Corbel"/>
                <a:ea typeface="Corbel"/>
                <a:cs typeface="Corbel"/>
                <a:sym typeface="Corbel"/>
              </a:defRPr>
            </a:lvl6pPr>
            <a:lvl7pPr indent="0" lvl="6" marL="0" marR="0" rtl="0" algn="r">
              <a:spcBef>
                <a:spcPts val="0"/>
              </a:spcBef>
              <a:buNone/>
              <a:defRPr sz="1200">
                <a:solidFill>
                  <a:srgbClr val="EDEDED"/>
                </a:solidFill>
                <a:latin typeface="Corbel"/>
                <a:ea typeface="Corbel"/>
                <a:cs typeface="Corbel"/>
                <a:sym typeface="Corbel"/>
              </a:defRPr>
            </a:lvl7pPr>
            <a:lvl8pPr indent="0" lvl="7" marL="0" marR="0" rtl="0" algn="r">
              <a:spcBef>
                <a:spcPts val="0"/>
              </a:spcBef>
              <a:buNone/>
              <a:defRPr sz="1200">
                <a:solidFill>
                  <a:srgbClr val="EDEDED"/>
                </a:solidFill>
                <a:latin typeface="Corbel"/>
                <a:ea typeface="Corbel"/>
                <a:cs typeface="Corbel"/>
                <a:sym typeface="Corbel"/>
              </a:defRPr>
            </a:lvl8pPr>
            <a:lvl9pPr indent="0" lvl="8" marL="0" marR="0" rtl="0" algn="r">
              <a:spcBef>
                <a:spcPts val="0"/>
              </a:spcBef>
              <a:buNone/>
              <a:defRPr sz="1200">
                <a:solidFill>
                  <a:srgbClr val="EDEDED"/>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p13"/>
          <p:cNvSpPr txBox="1"/>
          <p:nvPr/>
        </p:nvSpPr>
        <p:spPr>
          <a:xfrm>
            <a:off x="1111044" y="786824"/>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8000"/>
              <a:buFont typeface="Corbel"/>
              <a:buNone/>
            </a:pPr>
            <a:r>
              <a:rPr b="0" lang="en-US" sz="8000" cap="none">
                <a:solidFill>
                  <a:schemeClr val="lt1"/>
                </a:solidFill>
                <a:latin typeface="Corbel"/>
                <a:ea typeface="Corbel"/>
                <a:cs typeface="Corbel"/>
                <a:sym typeface="Corbel"/>
              </a:rPr>
              <a:t>“</a:t>
            </a:r>
            <a:endParaRPr/>
          </a:p>
        </p:txBody>
      </p:sp>
      <p:sp>
        <p:nvSpPr>
          <p:cNvPr id="89" name="Google Shape;89;p13"/>
          <p:cNvSpPr txBox="1"/>
          <p:nvPr/>
        </p:nvSpPr>
        <p:spPr>
          <a:xfrm>
            <a:off x="10437812"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orbel"/>
              <a:buNone/>
            </a:pPr>
            <a:r>
              <a:rPr b="0" lang="en-US" sz="8000" cap="none">
                <a:solidFill>
                  <a:schemeClr val="lt1"/>
                </a:solidFill>
                <a:latin typeface="Corbel"/>
                <a:ea typeface="Corbel"/>
                <a:cs typeface="Corbel"/>
                <a:sym typeface="Corbe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90" name="Shape 90"/>
        <p:cNvGrpSpPr/>
        <p:nvPr/>
      </p:nvGrpSpPr>
      <p:grpSpPr>
        <a:xfrm>
          <a:off x="0" y="0"/>
          <a:ext cx="0" cy="0"/>
          <a:chOff x="0" y="0"/>
          <a:chExt cx="0" cy="0"/>
        </a:xfrm>
      </p:grpSpPr>
      <p:sp>
        <p:nvSpPr>
          <p:cNvPr id="91" name="Google Shape;91;p14"/>
          <p:cNvSpPr txBox="1"/>
          <p:nvPr>
            <p:ph type="title"/>
          </p:nvPr>
        </p:nvSpPr>
        <p:spPr>
          <a:xfrm>
            <a:off x="839788" y="2326967"/>
            <a:ext cx="10515600" cy="2511835"/>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rgbClr val="EDEDED"/>
              </a:buClr>
              <a:buSzPts val="5400"/>
              <a:buFont typeface="Corbel"/>
              <a:buNone/>
              <a:defRPr b="0" i="0" sz="5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2" name="Google Shape;92;p14"/>
          <p:cNvSpPr txBox="1"/>
          <p:nvPr>
            <p:ph idx="1" type="body"/>
          </p:nvPr>
        </p:nvSpPr>
        <p:spPr>
          <a:xfrm>
            <a:off x="839788" y="4850581"/>
            <a:ext cx="10514012" cy="1140644"/>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1pPr>
            <a:lvl2pPr indent="-228600" lvl="1" marL="914400" marR="0" rtl="0" algn="l">
              <a:lnSpc>
                <a:spcPct val="90000"/>
              </a:lnSpc>
              <a:spcBef>
                <a:spcPts val="500"/>
              </a:spcBef>
              <a:spcAft>
                <a:spcPts val="0"/>
              </a:spcAft>
              <a:buClr>
                <a:srgbClr val="EDEDED"/>
              </a:buClr>
              <a:buSzPts val="1400"/>
              <a:buFont typeface="Arial"/>
              <a:buNone/>
              <a:defRPr b="0" i="0" sz="1400" u="none" cap="none" strike="noStrike">
                <a:solidFill>
                  <a:srgbClr val="EDEDED"/>
                </a:solidFill>
                <a:latin typeface="Corbel"/>
                <a:ea typeface="Corbel"/>
                <a:cs typeface="Corbel"/>
                <a:sym typeface="Corbel"/>
              </a:defRPr>
            </a:lvl2pPr>
            <a:lvl3pPr indent="-228600" lvl="2" marL="1371600" marR="0" rtl="0" algn="l">
              <a:lnSpc>
                <a:spcPct val="90000"/>
              </a:lnSpc>
              <a:spcBef>
                <a:spcPts val="500"/>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3pPr>
            <a:lvl4pPr indent="-228600" lvl="3" marL="1828800" marR="0" rtl="0" algn="l">
              <a:lnSpc>
                <a:spcPct val="90000"/>
              </a:lnSpc>
              <a:spcBef>
                <a:spcPts val="500"/>
              </a:spcBef>
              <a:spcAft>
                <a:spcPts val="0"/>
              </a:spcAft>
              <a:buClr>
                <a:srgbClr val="EDEDED"/>
              </a:buClr>
              <a:buSzPts val="1000"/>
              <a:buFont typeface="Arial"/>
              <a:buNone/>
              <a:defRPr b="0" i="0" sz="1000" u="none" cap="none" strike="noStrike">
                <a:solidFill>
                  <a:srgbClr val="EDEDED"/>
                </a:solidFill>
                <a:latin typeface="Corbel"/>
                <a:ea typeface="Corbel"/>
                <a:cs typeface="Corbel"/>
                <a:sym typeface="Corbel"/>
              </a:defRPr>
            </a:lvl4pPr>
            <a:lvl5pPr indent="-228600" lvl="4" marL="2286000" marR="0" rtl="0" algn="l">
              <a:lnSpc>
                <a:spcPct val="90000"/>
              </a:lnSpc>
              <a:spcBef>
                <a:spcPts val="500"/>
              </a:spcBef>
              <a:spcAft>
                <a:spcPts val="0"/>
              </a:spcAft>
              <a:buClr>
                <a:srgbClr val="EDEDED"/>
              </a:buClr>
              <a:buSzPts val="1000"/>
              <a:buFont typeface="Arial"/>
              <a:buNone/>
              <a:defRPr b="0" i="0" sz="1000" u="none" cap="none" strike="noStrike">
                <a:solidFill>
                  <a:srgbClr val="EDEDED"/>
                </a:solidFill>
                <a:latin typeface="Corbel"/>
                <a:ea typeface="Corbel"/>
                <a:cs typeface="Corbel"/>
                <a:sym typeface="Corbel"/>
              </a:defRPr>
            </a:lvl5pPr>
            <a:lvl6pPr indent="-228600" lvl="5" marL="27432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6pPr>
            <a:lvl7pPr indent="-228600" lvl="6" marL="32004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7pPr>
            <a:lvl8pPr indent="-228600" lvl="7" marL="3657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8pPr>
            <a:lvl9pPr indent="-228600" lvl="8" marL="4114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9pPr>
          </a:lstStyle>
          <a:p/>
        </p:txBody>
      </p:sp>
      <p:sp>
        <p:nvSpPr>
          <p:cNvPr id="93" name="Google Shape;93;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94" name="Google Shape;9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95" name="Google Shape;9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EDEDED"/>
                </a:solidFill>
                <a:latin typeface="Corbel"/>
                <a:ea typeface="Corbel"/>
                <a:cs typeface="Corbel"/>
                <a:sym typeface="Corbel"/>
              </a:defRPr>
            </a:lvl1pPr>
            <a:lvl2pPr indent="0" lvl="1" marL="0" marR="0" rtl="0" algn="r">
              <a:spcBef>
                <a:spcPts val="0"/>
              </a:spcBef>
              <a:buNone/>
              <a:defRPr sz="1200">
                <a:solidFill>
                  <a:srgbClr val="EDEDED"/>
                </a:solidFill>
                <a:latin typeface="Corbel"/>
                <a:ea typeface="Corbel"/>
                <a:cs typeface="Corbel"/>
                <a:sym typeface="Corbel"/>
              </a:defRPr>
            </a:lvl2pPr>
            <a:lvl3pPr indent="0" lvl="2" marL="0" marR="0" rtl="0" algn="r">
              <a:spcBef>
                <a:spcPts val="0"/>
              </a:spcBef>
              <a:buNone/>
              <a:defRPr sz="1200">
                <a:solidFill>
                  <a:srgbClr val="EDEDED"/>
                </a:solidFill>
                <a:latin typeface="Corbel"/>
                <a:ea typeface="Corbel"/>
                <a:cs typeface="Corbel"/>
                <a:sym typeface="Corbel"/>
              </a:defRPr>
            </a:lvl3pPr>
            <a:lvl4pPr indent="0" lvl="3" marL="0" marR="0" rtl="0" algn="r">
              <a:spcBef>
                <a:spcPts val="0"/>
              </a:spcBef>
              <a:buNone/>
              <a:defRPr sz="1200">
                <a:solidFill>
                  <a:srgbClr val="EDEDED"/>
                </a:solidFill>
                <a:latin typeface="Corbel"/>
                <a:ea typeface="Corbel"/>
                <a:cs typeface="Corbel"/>
                <a:sym typeface="Corbel"/>
              </a:defRPr>
            </a:lvl4pPr>
            <a:lvl5pPr indent="0" lvl="4" marL="0" marR="0" rtl="0" algn="r">
              <a:spcBef>
                <a:spcPts val="0"/>
              </a:spcBef>
              <a:buNone/>
              <a:defRPr sz="1200">
                <a:solidFill>
                  <a:srgbClr val="EDEDED"/>
                </a:solidFill>
                <a:latin typeface="Corbel"/>
                <a:ea typeface="Corbel"/>
                <a:cs typeface="Corbel"/>
                <a:sym typeface="Corbel"/>
              </a:defRPr>
            </a:lvl5pPr>
            <a:lvl6pPr indent="0" lvl="5" marL="0" marR="0" rtl="0" algn="r">
              <a:spcBef>
                <a:spcPts val="0"/>
              </a:spcBef>
              <a:buNone/>
              <a:defRPr sz="1200">
                <a:solidFill>
                  <a:srgbClr val="EDEDED"/>
                </a:solidFill>
                <a:latin typeface="Corbel"/>
                <a:ea typeface="Corbel"/>
                <a:cs typeface="Corbel"/>
                <a:sym typeface="Corbel"/>
              </a:defRPr>
            </a:lvl6pPr>
            <a:lvl7pPr indent="0" lvl="6" marL="0" marR="0" rtl="0" algn="r">
              <a:spcBef>
                <a:spcPts val="0"/>
              </a:spcBef>
              <a:buNone/>
              <a:defRPr sz="1200">
                <a:solidFill>
                  <a:srgbClr val="EDEDED"/>
                </a:solidFill>
                <a:latin typeface="Corbel"/>
                <a:ea typeface="Corbel"/>
                <a:cs typeface="Corbel"/>
                <a:sym typeface="Corbel"/>
              </a:defRPr>
            </a:lvl7pPr>
            <a:lvl8pPr indent="0" lvl="7" marL="0" marR="0" rtl="0" algn="r">
              <a:spcBef>
                <a:spcPts val="0"/>
              </a:spcBef>
              <a:buNone/>
              <a:defRPr sz="1200">
                <a:solidFill>
                  <a:srgbClr val="EDEDED"/>
                </a:solidFill>
                <a:latin typeface="Corbel"/>
                <a:ea typeface="Corbel"/>
                <a:cs typeface="Corbel"/>
                <a:sym typeface="Corbel"/>
              </a:defRPr>
            </a:lvl8pPr>
            <a:lvl9pPr indent="0" lvl="8" marL="0" marR="0" rtl="0" algn="r">
              <a:spcBef>
                <a:spcPts val="0"/>
              </a:spcBef>
              <a:buNone/>
              <a:defRPr sz="1200">
                <a:solidFill>
                  <a:srgbClr val="EDEDED"/>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spTree>
      <p:nvGrpSpPr>
        <p:cNvPr id="96" name="Shape 96"/>
        <p:cNvGrpSpPr/>
        <p:nvPr/>
      </p:nvGrpSpPr>
      <p:grpSpPr>
        <a:xfrm>
          <a:off x="0" y="0"/>
          <a:ext cx="0" cy="0"/>
          <a:chOff x="0" y="0"/>
          <a:chExt cx="0" cy="0"/>
        </a:xfrm>
      </p:grpSpPr>
      <p:sp>
        <p:nvSpPr>
          <p:cNvPr id="97" name="Google Shape;97;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EDEDED"/>
              </a:buClr>
              <a:buSzPts val="5400"/>
              <a:buFont typeface="Corbel"/>
              <a:buNone/>
              <a:defRPr b="0" i="0" sz="5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8" name="Google Shape;98;p15"/>
          <p:cNvSpPr txBox="1"/>
          <p:nvPr>
            <p:ph idx="1" type="body"/>
          </p:nvPr>
        </p:nvSpPr>
        <p:spPr>
          <a:xfrm>
            <a:off x="1337282" y="1885950"/>
            <a:ext cx="2946866" cy="57626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lt2"/>
              </a:buClr>
              <a:buSzPts val="2400"/>
              <a:buFont typeface="Arial"/>
              <a:buNone/>
              <a:defRPr b="0" i="0" sz="2400" u="none" cap="none" strike="noStrike">
                <a:solidFill>
                  <a:schemeClr val="lt2"/>
                </a:solidFill>
                <a:latin typeface="Corbel"/>
                <a:ea typeface="Corbel"/>
                <a:cs typeface="Corbel"/>
                <a:sym typeface="Corbel"/>
              </a:defRPr>
            </a:lvl1pPr>
            <a:lvl2pPr indent="-228600" lvl="1" marL="914400" marR="0" rtl="0" algn="l">
              <a:lnSpc>
                <a:spcPct val="90000"/>
              </a:lnSpc>
              <a:spcBef>
                <a:spcPts val="500"/>
              </a:spcBef>
              <a:spcAft>
                <a:spcPts val="0"/>
              </a:spcAft>
              <a:buClr>
                <a:srgbClr val="EDEDED"/>
              </a:buClr>
              <a:buSzPts val="2000"/>
              <a:buFont typeface="Arial"/>
              <a:buNone/>
              <a:defRPr b="1" i="0" sz="2000" u="none" cap="none" strike="noStrike">
                <a:solidFill>
                  <a:srgbClr val="EDEDED"/>
                </a:solidFill>
                <a:latin typeface="Corbel"/>
                <a:ea typeface="Corbel"/>
                <a:cs typeface="Corbel"/>
                <a:sym typeface="Corbel"/>
              </a:defRPr>
            </a:lvl2pPr>
            <a:lvl3pPr indent="-228600" lvl="2" marL="1371600" marR="0" rtl="0" algn="l">
              <a:lnSpc>
                <a:spcPct val="90000"/>
              </a:lnSpc>
              <a:spcBef>
                <a:spcPts val="500"/>
              </a:spcBef>
              <a:spcAft>
                <a:spcPts val="0"/>
              </a:spcAft>
              <a:buClr>
                <a:srgbClr val="EDEDED"/>
              </a:buClr>
              <a:buSzPts val="1800"/>
              <a:buFont typeface="Arial"/>
              <a:buNone/>
              <a:defRPr b="1" i="0" sz="1800" u="none" cap="none" strike="noStrike">
                <a:solidFill>
                  <a:srgbClr val="EDEDED"/>
                </a:solidFill>
                <a:latin typeface="Corbel"/>
                <a:ea typeface="Corbel"/>
                <a:cs typeface="Corbel"/>
                <a:sym typeface="Corbel"/>
              </a:defRPr>
            </a:lvl3pPr>
            <a:lvl4pPr indent="-228600" lvl="3" marL="1828800" marR="0" rtl="0" algn="l">
              <a:lnSpc>
                <a:spcPct val="90000"/>
              </a:lnSpc>
              <a:spcBef>
                <a:spcPts val="500"/>
              </a:spcBef>
              <a:spcAft>
                <a:spcPts val="0"/>
              </a:spcAft>
              <a:buClr>
                <a:srgbClr val="EDEDED"/>
              </a:buClr>
              <a:buSzPts val="1600"/>
              <a:buFont typeface="Arial"/>
              <a:buNone/>
              <a:defRPr b="1" i="0" sz="1600" u="none" cap="none" strike="noStrike">
                <a:solidFill>
                  <a:srgbClr val="EDEDED"/>
                </a:solidFill>
                <a:latin typeface="Corbel"/>
                <a:ea typeface="Corbel"/>
                <a:cs typeface="Corbel"/>
                <a:sym typeface="Corbel"/>
              </a:defRPr>
            </a:lvl4pPr>
            <a:lvl5pPr indent="-228600" lvl="4" marL="2286000" marR="0" rtl="0" algn="l">
              <a:lnSpc>
                <a:spcPct val="90000"/>
              </a:lnSpc>
              <a:spcBef>
                <a:spcPts val="500"/>
              </a:spcBef>
              <a:spcAft>
                <a:spcPts val="0"/>
              </a:spcAft>
              <a:buClr>
                <a:srgbClr val="EDEDED"/>
              </a:buClr>
              <a:buSzPts val="1600"/>
              <a:buFont typeface="Arial"/>
              <a:buNone/>
              <a:defRPr b="1" i="0" sz="1600" u="none" cap="none" strike="noStrike">
                <a:solidFill>
                  <a:srgbClr val="EDEDED"/>
                </a:solidFill>
                <a:latin typeface="Corbel"/>
                <a:ea typeface="Corbel"/>
                <a:cs typeface="Corbel"/>
                <a:sym typeface="Corbel"/>
              </a:defRPr>
            </a:lvl5pPr>
            <a:lvl6pPr indent="-228600" lvl="5" marL="27432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orbel"/>
                <a:ea typeface="Corbel"/>
                <a:cs typeface="Corbel"/>
                <a:sym typeface="Corbel"/>
              </a:defRPr>
            </a:lvl6pPr>
            <a:lvl7pPr indent="-228600" lvl="6" marL="32004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orbel"/>
                <a:ea typeface="Corbel"/>
                <a:cs typeface="Corbel"/>
                <a:sym typeface="Corbel"/>
              </a:defRPr>
            </a:lvl7pPr>
            <a:lvl8pPr indent="-228600" lvl="7" marL="3657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orbel"/>
                <a:ea typeface="Corbel"/>
                <a:cs typeface="Corbel"/>
                <a:sym typeface="Corbel"/>
              </a:defRPr>
            </a:lvl8pPr>
            <a:lvl9pPr indent="-228600" lvl="8" marL="4114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orbel"/>
                <a:ea typeface="Corbel"/>
                <a:cs typeface="Corbel"/>
                <a:sym typeface="Corbel"/>
              </a:defRPr>
            </a:lvl9pPr>
          </a:lstStyle>
          <a:p/>
        </p:txBody>
      </p:sp>
      <p:sp>
        <p:nvSpPr>
          <p:cNvPr id="99" name="Google Shape;99;p15"/>
          <p:cNvSpPr txBox="1"/>
          <p:nvPr>
            <p:ph idx="2" type="body"/>
          </p:nvPr>
        </p:nvSpPr>
        <p:spPr>
          <a:xfrm>
            <a:off x="1356798" y="2571750"/>
            <a:ext cx="2927350" cy="358933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EDEDED"/>
              </a:buClr>
              <a:buSzPts val="1400"/>
              <a:buFont typeface="Arial"/>
              <a:buNone/>
              <a:defRPr b="0" i="0" sz="1400" u="none" cap="none" strike="noStrike">
                <a:solidFill>
                  <a:srgbClr val="EDEDED"/>
                </a:solidFill>
                <a:latin typeface="Corbel"/>
                <a:ea typeface="Corbel"/>
                <a:cs typeface="Corbel"/>
                <a:sym typeface="Corbel"/>
              </a:defRPr>
            </a:lvl1pPr>
            <a:lvl2pPr indent="-228600" lvl="1" marL="914400" marR="0" rtl="0" algn="l">
              <a:lnSpc>
                <a:spcPct val="90000"/>
              </a:lnSpc>
              <a:spcBef>
                <a:spcPts val="500"/>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2pPr>
            <a:lvl3pPr indent="-228600" lvl="2" marL="1371600" marR="0" rtl="0" algn="l">
              <a:lnSpc>
                <a:spcPct val="90000"/>
              </a:lnSpc>
              <a:spcBef>
                <a:spcPts val="500"/>
              </a:spcBef>
              <a:spcAft>
                <a:spcPts val="0"/>
              </a:spcAft>
              <a:buClr>
                <a:srgbClr val="EDEDED"/>
              </a:buClr>
              <a:buSzPts val="1000"/>
              <a:buFont typeface="Arial"/>
              <a:buNone/>
              <a:defRPr b="0" i="0" sz="1000" u="none" cap="none" strike="noStrike">
                <a:solidFill>
                  <a:srgbClr val="EDEDED"/>
                </a:solidFill>
                <a:latin typeface="Corbel"/>
                <a:ea typeface="Corbel"/>
                <a:cs typeface="Corbel"/>
                <a:sym typeface="Corbel"/>
              </a:defRPr>
            </a:lvl3pPr>
            <a:lvl4pPr indent="-228600" lvl="3" marL="1828800" marR="0" rtl="0" algn="l">
              <a:lnSpc>
                <a:spcPct val="90000"/>
              </a:lnSpc>
              <a:spcBef>
                <a:spcPts val="500"/>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4pPr>
            <a:lvl5pPr indent="-228600" lvl="4" marL="2286000" marR="0" rtl="0" algn="l">
              <a:lnSpc>
                <a:spcPct val="90000"/>
              </a:lnSpc>
              <a:spcBef>
                <a:spcPts val="500"/>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5pPr>
            <a:lvl6pPr indent="-228600" lvl="5" marL="27432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orbel"/>
                <a:ea typeface="Corbel"/>
                <a:cs typeface="Corbel"/>
                <a:sym typeface="Corbel"/>
              </a:defRPr>
            </a:lvl6pPr>
            <a:lvl7pPr indent="-228600" lvl="6" marL="32004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orbel"/>
                <a:ea typeface="Corbel"/>
                <a:cs typeface="Corbel"/>
                <a:sym typeface="Corbel"/>
              </a:defRPr>
            </a:lvl7pPr>
            <a:lvl8pPr indent="-228600" lvl="7" marL="36576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orbel"/>
                <a:ea typeface="Corbel"/>
                <a:cs typeface="Corbel"/>
                <a:sym typeface="Corbel"/>
              </a:defRPr>
            </a:lvl8pPr>
            <a:lvl9pPr indent="-228600" lvl="8" marL="4114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orbel"/>
                <a:ea typeface="Corbel"/>
                <a:cs typeface="Corbel"/>
                <a:sym typeface="Corbel"/>
              </a:defRPr>
            </a:lvl9pPr>
          </a:lstStyle>
          <a:p/>
        </p:txBody>
      </p:sp>
      <p:sp>
        <p:nvSpPr>
          <p:cNvPr id="100" name="Google Shape;100;p15"/>
          <p:cNvSpPr txBox="1"/>
          <p:nvPr>
            <p:ph idx="3" type="body"/>
          </p:nvPr>
        </p:nvSpPr>
        <p:spPr>
          <a:xfrm>
            <a:off x="4587994" y="1885950"/>
            <a:ext cx="2936241" cy="57626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lt2"/>
              </a:buClr>
              <a:buSzPts val="2400"/>
              <a:buFont typeface="Arial"/>
              <a:buNone/>
              <a:defRPr b="0" i="0" sz="2400" u="none" cap="none" strike="noStrike">
                <a:solidFill>
                  <a:schemeClr val="lt2"/>
                </a:solidFill>
                <a:latin typeface="Corbel"/>
                <a:ea typeface="Corbel"/>
                <a:cs typeface="Corbel"/>
                <a:sym typeface="Corbel"/>
              </a:defRPr>
            </a:lvl1pPr>
            <a:lvl2pPr indent="-381000" lvl="1" marL="914400" marR="0" rtl="0" algn="l">
              <a:lnSpc>
                <a:spcPct val="90000"/>
              </a:lnSpc>
              <a:spcBef>
                <a:spcPts val="50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2pPr>
            <a:lvl3pPr indent="-355600" lvl="2" marL="1371600" marR="0" rtl="0" algn="l">
              <a:lnSpc>
                <a:spcPct val="90000"/>
              </a:lnSpc>
              <a:spcBef>
                <a:spcPts val="500"/>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3pPr>
            <a:lvl4pPr indent="-342900" lvl="3" marL="18288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4pPr>
            <a:lvl5pPr indent="-342900" lvl="4" marL="22860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9pPr>
          </a:lstStyle>
          <a:p/>
        </p:txBody>
      </p:sp>
      <p:sp>
        <p:nvSpPr>
          <p:cNvPr id="101" name="Google Shape;101;p15"/>
          <p:cNvSpPr txBox="1"/>
          <p:nvPr>
            <p:ph idx="4" type="body"/>
          </p:nvPr>
        </p:nvSpPr>
        <p:spPr>
          <a:xfrm>
            <a:off x="4577441" y="2571750"/>
            <a:ext cx="2946794" cy="358933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EDEDED"/>
              </a:buClr>
              <a:buSzPts val="1400"/>
              <a:buFont typeface="Arial"/>
              <a:buNone/>
              <a:defRPr b="0" i="0" sz="1400" u="none" cap="none" strike="noStrike">
                <a:solidFill>
                  <a:srgbClr val="EDEDED"/>
                </a:solidFill>
                <a:latin typeface="Corbel"/>
                <a:ea typeface="Corbel"/>
                <a:cs typeface="Corbel"/>
                <a:sym typeface="Corbel"/>
              </a:defRPr>
            </a:lvl1pPr>
            <a:lvl2pPr indent="-228600" lvl="1" marL="914400" marR="0" rtl="0" algn="l">
              <a:lnSpc>
                <a:spcPct val="90000"/>
              </a:lnSpc>
              <a:spcBef>
                <a:spcPts val="500"/>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2pPr>
            <a:lvl3pPr indent="-228600" lvl="2" marL="1371600" marR="0" rtl="0" algn="l">
              <a:lnSpc>
                <a:spcPct val="90000"/>
              </a:lnSpc>
              <a:spcBef>
                <a:spcPts val="500"/>
              </a:spcBef>
              <a:spcAft>
                <a:spcPts val="0"/>
              </a:spcAft>
              <a:buClr>
                <a:srgbClr val="EDEDED"/>
              </a:buClr>
              <a:buSzPts val="1000"/>
              <a:buFont typeface="Arial"/>
              <a:buNone/>
              <a:defRPr b="0" i="0" sz="1000" u="none" cap="none" strike="noStrike">
                <a:solidFill>
                  <a:srgbClr val="EDEDED"/>
                </a:solidFill>
                <a:latin typeface="Corbel"/>
                <a:ea typeface="Corbel"/>
                <a:cs typeface="Corbel"/>
                <a:sym typeface="Corbel"/>
              </a:defRPr>
            </a:lvl3pPr>
            <a:lvl4pPr indent="-228600" lvl="3" marL="1828800" marR="0" rtl="0" algn="l">
              <a:lnSpc>
                <a:spcPct val="90000"/>
              </a:lnSpc>
              <a:spcBef>
                <a:spcPts val="500"/>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4pPr>
            <a:lvl5pPr indent="-228600" lvl="4" marL="2286000" marR="0" rtl="0" algn="l">
              <a:lnSpc>
                <a:spcPct val="90000"/>
              </a:lnSpc>
              <a:spcBef>
                <a:spcPts val="500"/>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5pPr>
            <a:lvl6pPr indent="-228600" lvl="5" marL="27432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orbel"/>
                <a:ea typeface="Corbel"/>
                <a:cs typeface="Corbel"/>
                <a:sym typeface="Corbel"/>
              </a:defRPr>
            </a:lvl6pPr>
            <a:lvl7pPr indent="-228600" lvl="6" marL="32004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orbel"/>
                <a:ea typeface="Corbel"/>
                <a:cs typeface="Corbel"/>
                <a:sym typeface="Corbel"/>
              </a:defRPr>
            </a:lvl7pPr>
            <a:lvl8pPr indent="-228600" lvl="7" marL="36576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orbel"/>
                <a:ea typeface="Corbel"/>
                <a:cs typeface="Corbel"/>
                <a:sym typeface="Corbel"/>
              </a:defRPr>
            </a:lvl8pPr>
            <a:lvl9pPr indent="-228600" lvl="8" marL="4114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orbel"/>
                <a:ea typeface="Corbel"/>
                <a:cs typeface="Corbel"/>
                <a:sym typeface="Corbel"/>
              </a:defRPr>
            </a:lvl9pPr>
          </a:lstStyle>
          <a:p/>
        </p:txBody>
      </p:sp>
      <p:sp>
        <p:nvSpPr>
          <p:cNvPr id="102" name="Google Shape;102;p15"/>
          <p:cNvSpPr txBox="1"/>
          <p:nvPr>
            <p:ph idx="5" type="body"/>
          </p:nvPr>
        </p:nvSpPr>
        <p:spPr>
          <a:xfrm>
            <a:off x="7829035" y="1885950"/>
            <a:ext cx="2932113" cy="57626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lt2"/>
              </a:buClr>
              <a:buSzPts val="2400"/>
              <a:buFont typeface="Arial"/>
              <a:buNone/>
              <a:defRPr b="0" i="0" sz="2400" u="none" cap="none" strike="noStrike">
                <a:solidFill>
                  <a:schemeClr val="lt2"/>
                </a:solidFill>
                <a:latin typeface="Corbel"/>
                <a:ea typeface="Corbel"/>
                <a:cs typeface="Corbel"/>
                <a:sym typeface="Corbel"/>
              </a:defRPr>
            </a:lvl1pPr>
            <a:lvl2pPr indent="-381000" lvl="1" marL="914400" marR="0" rtl="0" algn="l">
              <a:lnSpc>
                <a:spcPct val="90000"/>
              </a:lnSpc>
              <a:spcBef>
                <a:spcPts val="50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2pPr>
            <a:lvl3pPr indent="-355600" lvl="2" marL="1371600" marR="0" rtl="0" algn="l">
              <a:lnSpc>
                <a:spcPct val="90000"/>
              </a:lnSpc>
              <a:spcBef>
                <a:spcPts val="500"/>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3pPr>
            <a:lvl4pPr indent="-342900" lvl="3" marL="18288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4pPr>
            <a:lvl5pPr indent="-342900" lvl="4" marL="22860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9pPr>
          </a:lstStyle>
          <a:p/>
        </p:txBody>
      </p:sp>
      <p:sp>
        <p:nvSpPr>
          <p:cNvPr id="103" name="Google Shape;103;p15"/>
          <p:cNvSpPr txBox="1"/>
          <p:nvPr>
            <p:ph idx="6" type="body"/>
          </p:nvPr>
        </p:nvSpPr>
        <p:spPr>
          <a:xfrm>
            <a:off x="7829035" y="2571750"/>
            <a:ext cx="2932113" cy="358933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EDEDED"/>
              </a:buClr>
              <a:buSzPts val="1400"/>
              <a:buFont typeface="Arial"/>
              <a:buNone/>
              <a:defRPr b="0" i="0" sz="1400" u="none" cap="none" strike="noStrike">
                <a:solidFill>
                  <a:srgbClr val="EDEDED"/>
                </a:solidFill>
                <a:latin typeface="Corbel"/>
                <a:ea typeface="Corbel"/>
                <a:cs typeface="Corbel"/>
                <a:sym typeface="Corbel"/>
              </a:defRPr>
            </a:lvl1pPr>
            <a:lvl2pPr indent="-228600" lvl="1" marL="914400" marR="0" rtl="0" algn="l">
              <a:lnSpc>
                <a:spcPct val="90000"/>
              </a:lnSpc>
              <a:spcBef>
                <a:spcPts val="500"/>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2pPr>
            <a:lvl3pPr indent="-228600" lvl="2" marL="1371600" marR="0" rtl="0" algn="l">
              <a:lnSpc>
                <a:spcPct val="90000"/>
              </a:lnSpc>
              <a:spcBef>
                <a:spcPts val="500"/>
              </a:spcBef>
              <a:spcAft>
                <a:spcPts val="0"/>
              </a:spcAft>
              <a:buClr>
                <a:srgbClr val="EDEDED"/>
              </a:buClr>
              <a:buSzPts val="1000"/>
              <a:buFont typeface="Arial"/>
              <a:buNone/>
              <a:defRPr b="0" i="0" sz="1000" u="none" cap="none" strike="noStrike">
                <a:solidFill>
                  <a:srgbClr val="EDEDED"/>
                </a:solidFill>
                <a:latin typeface="Corbel"/>
                <a:ea typeface="Corbel"/>
                <a:cs typeface="Corbel"/>
                <a:sym typeface="Corbel"/>
              </a:defRPr>
            </a:lvl3pPr>
            <a:lvl4pPr indent="-228600" lvl="3" marL="1828800" marR="0" rtl="0" algn="l">
              <a:lnSpc>
                <a:spcPct val="90000"/>
              </a:lnSpc>
              <a:spcBef>
                <a:spcPts val="500"/>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4pPr>
            <a:lvl5pPr indent="-228600" lvl="4" marL="2286000" marR="0" rtl="0" algn="l">
              <a:lnSpc>
                <a:spcPct val="90000"/>
              </a:lnSpc>
              <a:spcBef>
                <a:spcPts val="500"/>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5pPr>
            <a:lvl6pPr indent="-228600" lvl="5" marL="27432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orbel"/>
                <a:ea typeface="Corbel"/>
                <a:cs typeface="Corbel"/>
                <a:sym typeface="Corbel"/>
              </a:defRPr>
            </a:lvl6pPr>
            <a:lvl7pPr indent="-228600" lvl="6" marL="32004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orbel"/>
                <a:ea typeface="Corbel"/>
                <a:cs typeface="Corbel"/>
                <a:sym typeface="Corbel"/>
              </a:defRPr>
            </a:lvl7pPr>
            <a:lvl8pPr indent="-228600" lvl="7" marL="36576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orbel"/>
                <a:ea typeface="Corbel"/>
                <a:cs typeface="Corbel"/>
                <a:sym typeface="Corbel"/>
              </a:defRPr>
            </a:lvl8pPr>
            <a:lvl9pPr indent="-228600" lvl="8" marL="4114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orbel"/>
                <a:ea typeface="Corbel"/>
                <a:cs typeface="Corbel"/>
                <a:sym typeface="Corbel"/>
              </a:defRPr>
            </a:lvl9pPr>
          </a:lstStyle>
          <a:p/>
        </p:txBody>
      </p:sp>
      <p:sp>
        <p:nvSpPr>
          <p:cNvPr id="104" name="Google Shape;10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05" name="Google Shape;10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06" name="Google Shape;10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EDEDED"/>
                </a:solidFill>
                <a:latin typeface="Corbel"/>
                <a:ea typeface="Corbel"/>
                <a:cs typeface="Corbel"/>
                <a:sym typeface="Corbel"/>
              </a:defRPr>
            </a:lvl1pPr>
            <a:lvl2pPr indent="0" lvl="1" marL="0" marR="0" rtl="0" algn="r">
              <a:spcBef>
                <a:spcPts val="0"/>
              </a:spcBef>
              <a:buNone/>
              <a:defRPr sz="1200">
                <a:solidFill>
                  <a:srgbClr val="EDEDED"/>
                </a:solidFill>
                <a:latin typeface="Corbel"/>
                <a:ea typeface="Corbel"/>
                <a:cs typeface="Corbel"/>
                <a:sym typeface="Corbel"/>
              </a:defRPr>
            </a:lvl2pPr>
            <a:lvl3pPr indent="0" lvl="2" marL="0" marR="0" rtl="0" algn="r">
              <a:spcBef>
                <a:spcPts val="0"/>
              </a:spcBef>
              <a:buNone/>
              <a:defRPr sz="1200">
                <a:solidFill>
                  <a:srgbClr val="EDEDED"/>
                </a:solidFill>
                <a:latin typeface="Corbel"/>
                <a:ea typeface="Corbel"/>
                <a:cs typeface="Corbel"/>
                <a:sym typeface="Corbel"/>
              </a:defRPr>
            </a:lvl3pPr>
            <a:lvl4pPr indent="0" lvl="3" marL="0" marR="0" rtl="0" algn="r">
              <a:spcBef>
                <a:spcPts val="0"/>
              </a:spcBef>
              <a:buNone/>
              <a:defRPr sz="1200">
                <a:solidFill>
                  <a:srgbClr val="EDEDED"/>
                </a:solidFill>
                <a:latin typeface="Corbel"/>
                <a:ea typeface="Corbel"/>
                <a:cs typeface="Corbel"/>
                <a:sym typeface="Corbel"/>
              </a:defRPr>
            </a:lvl4pPr>
            <a:lvl5pPr indent="0" lvl="4" marL="0" marR="0" rtl="0" algn="r">
              <a:spcBef>
                <a:spcPts val="0"/>
              </a:spcBef>
              <a:buNone/>
              <a:defRPr sz="1200">
                <a:solidFill>
                  <a:srgbClr val="EDEDED"/>
                </a:solidFill>
                <a:latin typeface="Corbel"/>
                <a:ea typeface="Corbel"/>
                <a:cs typeface="Corbel"/>
                <a:sym typeface="Corbel"/>
              </a:defRPr>
            </a:lvl5pPr>
            <a:lvl6pPr indent="0" lvl="5" marL="0" marR="0" rtl="0" algn="r">
              <a:spcBef>
                <a:spcPts val="0"/>
              </a:spcBef>
              <a:buNone/>
              <a:defRPr sz="1200">
                <a:solidFill>
                  <a:srgbClr val="EDEDED"/>
                </a:solidFill>
                <a:latin typeface="Corbel"/>
                <a:ea typeface="Corbel"/>
                <a:cs typeface="Corbel"/>
                <a:sym typeface="Corbel"/>
              </a:defRPr>
            </a:lvl6pPr>
            <a:lvl7pPr indent="0" lvl="6" marL="0" marR="0" rtl="0" algn="r">
              <a:spcBef>
                <a:spcPts val="0"/>
              </a:spcBef>
              <a:buNone/>
              <a:defRPr sz="1200">
                <a:solidFill>
                  <a:srgbClr val="EDEDED"/>
                </a:solidFill>
                <a:latin typeface="Corbel"/>
                <a:ea typeface="Corbel"/>
                <a:cs typeface="Corbel"/>
                <a:sym typeface="Corbel"/>
              </a:defRPr>
            </a:lvl7pPr>
            <a:lvl8pPr indent="0" lvl="7" marL="0" marR="0" rtl="0" algn="r">
              <a:spcBef>
                <a:spcPts val="0"/>
              </a:spcBef>
              <a:buNone/>
              <a:defRPr sz="1200">
                <a:solidFill>
                  <a:srgbClr val="EDEDED"/>
                </a:solidFill>
                <a:latin typeface="Corbel"/>
                <a:ea typeface="Corbel"/>
                <a:cs typeface="Corbel"/>
                <a:sym typeface="Corbel"/>
              </a:defRPr>
            </a:lvl8pPr>
            <a:lvl9pPr indent="0" lvl="8" marL="0" marR="0" rtl="0" algn="r">
              <a:spcBef>
                <a:spcPts val="0"/>
              </a:spcBef>
              <a:buNone/>
              <a:defRPr sz="1200">
                <a:solidFill>
                  <a:srgbClr val="EDEDED"/>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 Column">
  <p:cSld name="3 Picture Column">
    <p:spTree>
      <p:nvGrpSpPr>
        <p:cNvPr id="107" name="Shape 107"/>
        <p:cNvGrpSpPr/>
        <p:nvPr/>
      </p:nvGrpSpPr>
      <p:grpSpPr>
        <a:xfrm>
          <a:off x="0" y="0"/>
          <a:ext cx="0" cy="0"/>
          <a:chOff x="0" y="0"/>
          <a:chExt cx="0" cy="0"/>
        </a:xfrm>
      </p:grpSpPr>
      <p:sp>
        <p:nvSpPr>
          <p:cNvPr id="108" name="Google Shape;10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EDEDED"/>
              </a:buClr>
              <a:buSzPts val="5400"/>
              <a:buFont typeface="Corbel"/>
              <a:buNone/>
              <a:defRPr b="0" i="0" sz="5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9" name="Google Shape;109;p16"/>
          <p:cNvSpPr txBox="1"/>
          <p:nvPr>
            <p:ph idx="1" type="body"/>
          </p:nvPr>
        </p:nvSpPr>
        <p:spPr>
          <a:xfrm>
            <a:off x="1332085" y="4297503"/>
            <a:ext cx="2940050" cy="57626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rgbClr val="EDEDED"/>
              </a:buClr>
              <a:buSzPts val="2400"/>
              <a:buFont typeface="Arial"/>
              <a:buNone/>
              <a:defRPr b="0" i="0" sz="2400" u="none" cap="none" strike="noStrike">
                <a:solidFill>
                  <a:srgbClr val="EDEDED"/>
                </a:solidFill>
                <a:latin typeface="Corbel"/>
                <a:ea typeface="Corbel"/>
                <a:cs typeface="Corbel"/>
                <a:sym typeface="Corbel"/>
              </a:defRPr>
            </a:lvl1pPr>
            <a:lvl2pPr indent="-228600" lvl="1" marL="914400" marR="0" rtl="0" algn="l">
              <a:lnSpc>
                <a:spcPct val="90000"/>
              </a:lnSpc>
              <a:spcBef>
                <a:spcPts val="500"/>
              </a:spcBef>
              <a:spcAft>
                <a:spcPts val="0"/>
              </a:spcAft>
              <a:buClr>
                <a:srgbClr val="EDEDED"/>
              </a:buClr>
              <a:buSzPts val="2000"/>
              <a:buFont typeface="Arial"/>
              <a:buNone/>
              <a:defRPr b="1" i="0" sz="2000" u="none" cap="none" strike="noStrike">
                <a:solidFill>
                  <a:srgbClr val="EDEDED"/>
                </a:solidFill>
                <a:latin typeface="Corbel"/>
                <a:ea typeface="Corbel"/>
                <a:cs typeface="Corbel"/>
                <a:sym typeface="Corbel"/>
              </a:defRPr>
            </a:lvl2pPr>
            <a:lvl3pPr indent="-228600" lvl="2" marL="1371600" marR="0" rtl="0" algn="l">
              <a:lnSpc>
                <a:spcPct val="90000"/>
              </a:lnSpc>
              <a:spcBef>
                <a:spcPts val="500"/>
              </a:spcBef>
              <a:spcAft>
                <a:spcPts val="0"/>
              </a:spcAft>
              <a:buClr>
                <a:srgbClr val="EDEDED"/>
              </a:buClr>
              <a:buSzPts val="1800"/>
              <a:buFont typeface="Arial"/>
              <a:buNone/>
              <a:defRPr b="1" i="0" sz="1800" u="none" cap="none" strike="noStrike">
                <a:solidFill>
                  <a:srgbClr val="EDEDED"/>
                </a:solidFill>
                <a:latin typeface="Corbel"/>
                <a:ea typeface="Corbel"/>
                <a:cs typeface="Corbel"/>
                <a:sym typeface="Corbel"/>
              </a:defRPr>
            </a:lvl3pPr>
            <a:lvl4pPr indent="-228600" lvl="3" marL="1828800" marR="0" rtl="0" algn="l">
              <a:lnSpc>
                <a:spcPct val="90000"/>
              </a:lnSpc>
              <a:spcBef>
                <a:spcPts val="500"/>
              </a:spcBef>
              <a:spcAft>
                <a:spcPts val="0"/>
              </a:spcAft>
              <a:buClr>
                <a:srgbClr val="EDEDED"/>
              </a:buClr>
              <a:buSzPts val="1600"/>
              <a:buFont typeface="Arial"/>
              <a:buNone/>
              <a:defRPr b="1" i="0" sz="1600" u="none" cap="none" strike="noStrike">
                <a:solidFill>
                  <a:srgbClr val="EDEDED"/>
                </a:solidFill>
                <a:latin typeface="Corbel"/>
                <a:ea typeface="Corbel"/>
                <a:cs typeface="Corbel"/>
                <a:sym typeface="Corbel"/>
              </a:defRPr>
            </a:lvl4pPr>
            <a:lvl5pPr indent="-228600" lvl="4" marL="2286000" marR="0" rtl="0" algn="l">
              <a:lnSpc>
                <a:spcPct val="90000"/>
              </a:lnSpc>
              <a:spcBef>
                <a:spcPts val="500"/>
              </a:spcBef>
              <a:spcAft>
                <a:spcPts val="0"/>
              </a:spcAft>
              <a:buClr>
                <a:srgbClr val="EDEDED"/>
              </a:buClr>
              <a:buSzPts val="1600"/>
              <a:buFont typeface="Arial"/>
              <a:buNone/>
              <a:defRPr b="1" i="0" sz="1600" u="none" cap="none" strike="noStrike">
                <a:solidFill>
                  <a:srgbClr val="EDEDED"/>
                </a:solidFill>
                <a:latin typeface="Corbel"/>
                <a:ea typeface="Corbel"/>
                <a:cs typeface="Corbel"/>
                <a:sym typeface="Corbel"/>
              </a:defRPr>
            </a:lvl5pPr>
            <a:lvl6pPr indent="-228600" lvl="5" marL="27432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orbel"/>
                <a:ea typeface="Corbel"/>
                <a:cs typeface="Corbel"/>
                <a:sym typeface="Corbel"/>
              </a:defRPr>
            </a:lvl6pPr>
            <a:lvl7pPr indent="-228600" lvl="6" marL="32004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orbel"/>
                <a:ea typeface="Corbel"/>
                <a:cs typeface="Corbel"/>
                <a:sym typeface="Corbel"/>
              </a:defRPr>
            </a:lvl7pPr>
            <a:lvl8pPr indent="-228600" lvl="7" marL="3657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orbel"/>
                <a:ea typeface="Corbel"/>
                <a:cs typeface="Corbel"/>
                <a:sym typeface="Corbel"/>
              </a:defRPr>
            </a:lvl8pPr>
            <a:lvl9pPr indent="-228600" lvl="8" marL="4114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orbel"/>
                <a:ea typeface="Corbel"/>
                <a:cs typeface="Corbel"/>
                <a:sym typeface="Corbel"/>
              </a:defRPr>
            </a:lvl9pPr>
          </a:lstStyle>
          <a:p/>
        </p:txBody>
      </p:sp>
      <p:sp>
        <p:nvSpPr>
          <p:cNvPr id="110" name="Google Shape;110;p16"/>
          <p:cNvSpPr/>
          <p:nvPr>
            <p:ph idx="2" type="pic"/>
          </p:nvPr>
        </p:nvSpPr>
        <p:spPr>
          <a:xfrm>
            <a:off x="1332085" y="2256354"/>
            <a:ext cx="2940050"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lnSpc>
                <a:spcPct val="90000"/>
              </a:lnSpc>
              <a:spcBef>
                <a:spcPts val="10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1pPr>
            <a:lvl2pPr lvl="1" marR="0" rtl="0" algn="l">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2pPr>
            <a:lvl3pPr lvl="2" marR="0" rtl="0" algn="l">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3pPr>
            <a:lvl4pPr lvl="3" marR="0" rtl="0" algn="l">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4pPr>
            <a:lvl5pPr lvl="4" marR="0" rtl="0" algn="l">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5pPr>
            <a:lvl6pPr lvl="5"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6pPr>
            <a:lvl7pPr lvl="6"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7pPr>
            <a:lvl8pPr lvl="7"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8pPr>
            <a:lvl9pPr lvl="8"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9pPr>
          </a:lstStyle>
          <a:p/>
        </p:txBody>
      </p:sp>
      <p:sp>
        <p:nvSpPr>
          <p:cNvPr id="111" name="Google Shape;111;p16"/>
          <p:cNvSpPr txBox="1"/>
          <p:nvPr>
            <p:ph idx="3" type="body"/>
          </p:nvPr>
        </p:nvSpPr>
        <p:spPr>
          <a:xfrm>
            <a:off x="1332085" y="4873765"/>
            <a:ext cx="2940050" cy="659189"/>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EDEDED"/>
              </a:buClr>
              <a:buSzPts val="1400"/>
              <a:buFont typeface="Arial"/>
              <a:buNone/>
              <a:defRPr b="0" i="0" sz="1400" u="none" cap="none" strike="noStrike">
                <a:solidFill>
                  <a:srgbClr val="EDEDED"/>
                </a:solidFill>
                <a:latin typeface="Corbel"/>
                <a:ea typeface="Corbel"/>
                <a:cs typeface="Corbel"/>
                <a:sym typeface="Corbel"/>
              </a:defRPr>
            </a:lvl1pPr>
            <a:lvl2pPr indent="-228600" lvl="1" marL="914400" marR="0" rtl="0" algn="l">
              <a:lnSpc>
                <a:spcPct val="90000"/>
              </a:lnSpc>
              <a:spcBef>
                <a:spcPts val="500"/>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2pPr>
            <a:lvl3pPr indent="-228600" lvl="2" marL="1371600" marR="0" rtl="0" algn="l">
              <a:lnSpc>
                <a:spcPct val="90000"/>
              </a:lnSpc>
              <a:spcBef>
                <a:spcPts val="500"/>
              </a:spcBef>
              <a:spcAft>
                <a:spcPts val="0"/>
              </a:spcAft>
              <a:buClr>
                <a:srgbClr val="EDEDED"/>
              </a:buClr>
              <a:buSzPts val="1000"/>
              <a:buFont typeface="Arial"/>
              <a:buNone/>
              <a:defRPr b="0" i="0" sz="1000" u="none" cap="none" strike="noStrike">
                <a:solidFill>
                  <a:srgbClr val="EDEDED"/>
                </a:solidFill>
                <a:latin typeface="Corbel"/>
                <a:ea typeface="Corbel"/>
                <a:cs typeface="Corbel"/>
                <a:sym typeface="Corbel"/>
              </a:defRPr>
            </a:lvl3pPr>
            <a:lvl4pPr indent="-228600" lvl="3" marL="1828800" marR="0" rtl="0" algn="l">
              <a:lnSpc>
                <a:spcPct val="90000"/>
              </a:lnSpc>
              <a:spcBef>
                <a:spcPts val="500"/>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4pPr>
            <a:lvl5pPr indent="-228600" lvl="4" marL="2286000" marR="0" rtl="0" algn="l">
              <a:lnSpc>
                <a:spcPct val="90000"/>
              </a:lnSpc>
              <a:spcBef>
                <a:spcPts val="500"/>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5pPr>
            <a:lvl6pPr indent="-228600" lvl="5" marL="27432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orbel"/>
                <a:ea typeface="Corbel"/>
                <a:cs typeface="Corbel"/>
                <a:sym typeface="Corbel"/>
              </a:defRPr>
            </a:lvl6pPr>
            <a:lvl7pPr indent="-228600" lvl="6" marL="32004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orbel"/>
                <a:ea typeface="Corbel"/>
                <a:cs typeface="Corbel"/>
                <a:sym typeface="Corbel"/>
              </a:defRPr>
            </a:lvl7pPr>
            <a:lvl8pPr indent="-228600" lvl="7" marL="36576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orbel"/>
                <a:ea typeface="Corbel"/>
                <a:cs typeface="Corbel"/>
                <a:sym typeface="Corbel"/>
              </a:defRPr>
            </a:lvl8pPr>
            <a:lvl9pPr indent="-228600" lvl="8" marL="4114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orbel"/>
                <a:ea typeface="Corbel"/>
                <a:cs typeface="Corbel"/>
                <a:sym typeface="Corbel"/>
              </a:defRPr>
            </a:lvl9pPr>
          </a:lstStyle>
          <a:p/>
        </p:txBody>
      </p:sp>
      <p:sp>
        <p:nvSpPr>
          <p:cNvPr id="112" name="Google Shape;112;p16"/>
          <p:cNvSpPr txBox="1"/>
          <p:nvPr>
            <p:ph idx="4" type="body"/>
          </p:nvPr>
        </p:nvSpPr>
        <p:spPr>
          <a:xfrm>
            <a:off x="4568997" y="4297503"/>
            <a:ext cx="2930525" cy="57626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rgbClr val="EDEDED"/>
              </a:buClr>
              <a:buSzPts val="2400"/>
              <a:buFont typeface="Arial"/>
              <a:buNone/>
              <a:defRPr b="0" i="0" sz="2400" u="none" cap="none" strike="noStrike">
                <a:solidFill>
                  <a:srgbClr val="EDEDED"/>
                </a:solidFill>
                <a:latin typeface="Corbel"/>
                <a:ea typeface="Corbel"/>
                <a:cs typeface="Corbel"/>
                <a:sym typeface="Corbel"/>
              </a:defRPr>
            </a:lvl1pPr>
            <a:lvl2pPr indent="-228600" lvl="1" marL="914400" marR="0" rtl="0" algn="l">
              <a:lnSpc>
                <a:spcPct val="90000"/>
              </a:lnSpc>
              <a:spcBef>
                <a:spcPts val="500"/>
              </a:spcBef>
              <a:spcAft>
                <a:spcPts val="0"/>
              </a:spcAft>
              <a:buClr>
                <a:srgbClr val="EDEDED"/>
              </a:buClr>
              <a:buSzPts val="2000"/>
              <a:buFont typeface="Arial"/>
              <a:buNone/>
              <a:defRPr b="1" i="0" sz="2000" u="none" cap="none" strike="noStrike">
                <a:solidFill>
                  <a:srgbClr val="EDEDED"/>
                </a:solidFill>
                <a:latin typeface="Corbel"/>
                <a:ea typeface="Corbel"/>
                <a:cs typeface="Corbel"/>
                <a:sym typeface="Corbel"/>
              </a:defRPr>
            </a:lvl2pPr>
            <a:lvl3pPr indent="-228600" lvl="2" marL="1371600" marR="0" rtl="0" algn="l">
              <a:lnSpc>
                <a:spcPct val="90000"/>
              </a:lnSpc>
              <a:spcBef>
                <a:spcPts val="500"/>
              </a:spcBef>
              <a:spcAft>
                <a:spcPts val="0"/>
              </a:spcAft>
              <a:buClr>
                <a:srgbClr val="EDEDED"/>
              </a:buClr>
              <a:buSzPts val="1800"/>
              <a:buFont typeface="Arial"/>
              <a:buNone/>
              <a:defRPr b="1" i="0" sz="1800" u="none" cap="none" strike="noStrike">
                <a:solidFill>
                  <a:srgbClr val="EDEDED"/>
                </a:solidFill>
                <a:latin typeface="Corbel"/>
                <a:ea typeface="Corbel"/>
                <a:cs typeface="Corbel"/>
                <a:sym typeface="Corbel"/>
              </a:defRPr>
            </a:lvl3pPr>
            <a:lvl4pPr indent="-228600" lvl="3" marL="1828800" marR="0" rtl="0" algn="l">
              <a:lnSpc>
                <a:spcPct val="90000"/>
              </a:lnSpc>
              <a:spcBef>
                <a:spcPts val="500"/>
              </a:spcBef>
              <a:spcAft>
                <a:spcPts val="0"/>
              </a:spcAft>
              <a:buClr>
                <a:srgbClr val="EDEDED"/>
              </a:buClr>
              <a:buSzPts val="1600"/>
              <a:buFont typeface="Arial"/>
              <a:buNone/>
              <a:defRPr b="1" i="0" sz="1600" u="none" cap="none" strike="noStrike">
                <a:solidFill>
                  <a:srgbClr val="EDEDED"/>
                </a:solidFill>
                <a:latin typeface="Corbel"/>
                <a:ea typeface="Corbel"/>
                <a:cs typeface="Corbel"/>
                <a:sym typeface="Corbel"/>
              </a:defRPr>
            </a:lvl4pPr>
            <a:lvl5pPr indent="-228600" lvl="4" marL="2286000" marR="0" rtl="0" algn="l">
              <a:lnSpc>
                <a:spcPct val="90000"/>
              </a:lnSpc>
              <a:spcBef>
                <a:spcPts val="500"/>
              </a:spcBef>
              <a:spcAft>
                <a:spcPts val="0"/>
              </a:spcAft>
              <a:buClr>
                <a:srgbClr val="EDEDED"/>
              </a:buClr>
              <a:buSzPts val="1600"/>
              <a:buFont typeface="Arial"/>
              <a:buNone/>
              <a:defRPr b="1" i="0" sz="1600" u="none" cap="none" strike="noStrike">
                <a:solidFill>
                  <a:srgbClr val="EDEDED"/>
                </a:solidFill>
                <a:latin typeface="Corbel"/>
                <a:ea typeface="Corbel"/>
                <a:cs typeface="Corbel"/>
                <a:sym typeface="Corbel"/>
              </a:defRPr>
            </a:lvl5pPr>
            <a:lvl6pPr indent="-228600" lvl="5" marL="27432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orbel"/>
                <a:ea typeface="Corbel"/>
                <a:cs typeface="Corbel"/>
                <a:sym typeface="Corbel"/>
              </a:defRPr>
            </a:lvl6pPr>
            <a:lvl7pPr indent="-228600" lvl="6" marL="32004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orbel"/>
                <a:ea typeface="Corbel"/>
                <a:cs typeface="Corbel"/>
                <a:sym typeface="Corbel"/>
              </a:defRPr>
            </a:lvl7pPr>
            <a:lvl8pPr indent="-228600" lvl="7" marL="3657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orbel"/>
                <a:ea typeface="Corbel"/>
                <a:cs typeface="Corbel"/>
                <a:sym typeface="Corbel"/>
              </a:defRPr>
            </a:lvl8pPr>
            <a:lvl9pPr indent="-228600" lvl="8" marL="4114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orbel"/>
                <a:ea typeface="Corbel"/>
                <a:cs typeface="Corbel"/>
                <a:sym typeface="Corbel"/>
              </a:defRPr>
            </a:lvl9pPr>
          </a:lstStyle>
          <a:p/>
        </p:txBody>
      </p:sp>
      <p:sp>
        <p:nvSpPr>
          <p:cNvPr id="113" name="Google Shape;113;p16"/>
          <p:cNvSpPr/>
          <p:nvPr>
            <p:ph idx="5" type="pic"/>
          </p:nvPr>
        </p:nvSpPr>
        <p:spPr>
          <a:xfrm>
            <a:off x="4568996" y="2256354"/>
            <a:ext cx="2930525"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lnSpc>
                <a:spcPct val="90000"/>
              </a:lnSpc>
              <a:spcBef>
                <a:spcPts val="10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1pPr>
            <a:lvl2pPr lvl="1" marR="0" rtl="0" algn="l">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2pPr>
            <a:lvl3pPr lvl="2" marR="0" rtl="0" algn="l">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3pPr>
            <a:lvl4pPr lvl="3" marR="0" rtl="0" algn="l">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4pPr>
            <a:lvl5pPr lvl="4" marR="0" rtl="0" algn="l">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5pPr>
            <a:lvl6pPr lvl="5"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6pPr>
            <a:lvl7pPr lvl="6"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7pPr>
            <a:lvl8pPr lvl="7"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8pPr>
            <a:lvl9pPr lvl="8"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9pPr>
          </a:lstStyle>
          <a:p/>
        </p:txBody>
      </p:sp>
      <p:sp>
        <p:nvSpPr>
          <p:cNvPr id="114" name="Google Shape;114;p16"/>
          <p:cNvSpPr txBox="1"/>
          <p:nvPr>
            <p:ph idx="6" type="body"/>
          </p:nvPr>
        </p:nvSpPr>
        <p:spPr>
          <a:xfrm>
            <a:off x="4567644" y="4873764"/>
            <a:ext cx="2934406" cy="659189"/>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EDEDED"/>
              </a:buClr>
              <a:buSzPts val="1400"/>
              <a:buFont typeface="Arial"/>
              <a:buNone/>
              <a:defRPr b="0" i="0" sz="1400" u="none" cap="none" strike="noStrike">
                <a:solidFill>
                  <a:srgbClr val="EDEDED"/>
                </a:solidFill>
                <a:latin typeface="Corbel"/>
                <a:ea typeface="Corbel"/>
                <a:cs typeface="Corbel"/>
                <a:sym typeface="Corbel"/>
              </a:defRPr>
            </a:lvl1pPr>
            <a:lvl2pPr indent="-228600" lvl="1" marL="914400" marR="0" rtl="0" algn="l">
              <a:lnSpc>
                <a:spcPct val="90000"/>
              </a:lnSpc>
              <a:spcBef>
                <a:spcPts val="500"/>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2pPr>
            <a:lvl3pPr indent="-228600" lvl="2" marL="1371600" marR="0" rtl="0" algn="l">
              <a:lnSpc>
                <a:spcPct val="90000"/>
              </a:lnSpc>
              <a:spcBef>
                <a:spcPts val="500"/>
              </a:spcBef>
              <a:spcAft>
                <a:spcPts val="0"/>
              </a:spcAft>
              <a:buClr>
                <a:srgbClr val="EDEDED"/>
              </a:buClr>
              <a:buSzPts val="1000"/>
              <a:buFont typeface="Arial"/>
              <a:buNone/>
              <a:defRPr b="0" i="0" sz="1000" u="none" cap="none" strike="noStrike">
                <a:solidFill>
                  <a:srgbClr val="EDEDED"/>
                </a:solidFill>
                <a:latin typeface="Corbel"/>
                <a:ea typeface="Corbel"/>
                <a:cs typeface="Corbel"/>
                <a:sym typeface="Corbel"/>
              </a:defRPr>
            </a:lvl3pPr>
            <a:lvl4pPr indent="-228600" lvl="3" marL="1828800" marR="0" rtl="0" algn="l">
              <a:lnSpc>
                <a:spcPct val="90000"/>
              </a:lnSpc>
              <a:spcBef>
                <a:spcPts val="500"/>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4pPr>
            <a:lvl5pPr indent="-228600" lvl="4" marL="2286000" marR="0" rtl="0" algn="l">
              <a:lnSpc>
                <a:spcPct val="90000"/>
              </a:lnSpc>
              <a:spcBef>
                <a:spcPts val="500"/>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5pPr>
            <a:lvl6pPr indent="-228600" lvl="5" marL="27432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orbel"/>
                <a:ea typeface="Corbel"/>
                <a:cs typeface="Corbel"/>
                <a:sym typeface="Corbel"/>
              </a:defRPr>
            </a:lvl6pPr>
            <a:lvl7pPr indent="-228600" lvl="6" marL="32004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orbel"/>
                <a:ea typeface="Corbel"/>
                <a:cs typeface="Corbel"/>
                <a:sym typeface="Corbel"/>
              </a:defRPr>
            </a:lvl7pPr>
            <a:lvl8pPr indent="-228600" lvl="7" marL="36576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orbel"/>
                <a:ea typeface="Corbel"/>
                <a:cs typeface="Corbel"/>
                <a:sym typeface="Corbel"/>
              </a:defRPr>
            </a:lvl8pPr>
            <a:lvl9pPr indent="-228600" lvl="8" marL="4114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orbel"/>
                <a:ea typeface="Corbel"/>
                <a:cs typeface="Corbel"/>
                <a:sym typeface="Corbel"/>
              </a:defRPr>
            </a:lvl9pPr>
          </a:lstStyle>
          <a:p/>
        </p:txBody>
      </p:sp>
      <p:sp>
        <p:nvSpPr>
          <p:cNvPr id="115" name="Google Shape;115;p16"/>
          <p:cNvSpPr txBox="1"/>
          <p:nvPr>
            <p:ph idx="7" type="body"/>
          </p:nvPr>
        </p:nvSpPr>
        <p:spPr>
          <a:xfrm>
            <a:off x="7804322" y="4297503"/>
            <a:ext cx="2932113" cy="57626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rgbClr val="EDEDED"/>
              </a:buClr>
              <a:buSzPts val="2400"/>
              <a:buFont typeface="Arial"/>
              <a:buNone/>
              <a:defRPr b="0" i="0" sz="2400" u="none" cap="none" strike="noStrike">
                <a:solidFill>
                  <a:srgbClr val="EDEDED"/>
                </a:solidFill>
                <a:latin typeface="Corbel"/>
                <a:ea typeface="Corbel"/>
                <a:cs typeface="Corbel"/>
                <a:sym typeface="Corbel"/>
              </a:defRPr>
            </a:lvl1pPr>
            <a:lvl2pPr indent="-228600" lvl="1" marL="914400" marR="0" rtl="0" algn="l">
              <a:lnSpc>
                <a:spcPct val="90000"/>
              </a:lnSpc>
              <a:spcBef>
                <a:spcPts val="500"/>
              </a:spcBef>
              <a:spcAft>
                <a:spcPts val="0"/>
              </a:spcAft>
              <a:buClr>
                <a:srgbClr val="EDEDED"/>
              </a:buClr>
              <a:buSzPts val="2000"/>
              <a:buFont typeface="Arial"/>
              <a:buNone/>
              <a:defRPr b="1" i="0" sz="2000" u="none" cap="none" strike="noStrike">
                <a:solidFill>
                  <a:srgbClr val="EDEDED"/>
                </a:solidFill>
                <a:latin typeface="Corbel"/>
                <a:ea typeface="Corbel"/>
                <a:cs typeface="Corbel"/>
                <a:sym typeface="Corbel"/>
              </a:defRPr>
            </a:lvl2pPr>
            <a:lvl3pPr indent="-228600" lvl="2" marL="1371600" marR="0" rtl="0" algn="l">
              <a:lnSpc>
                <a:spcPct val="90000"/>
              </a:lnSpc>
              <a:spcBef>
                <a:spcPts val="500"/>
              </a:spcBef>
              <a:spcAft>
                <a:spcPts val="0"/>
              </a:spcAft>
              <a:buClr>
                <a:srgbClr val="EDEDED"/>
              </a:buClr>
              <a:buSzPts val="1800"/>
              <a:buFont typeface="Arial"/>
              <a:buNone/>
              <a:defRPr b="1" i="0" sz="1800" u="none" cap="none" strike="noStrike">
                <a:solidFill>
                  <a:srgbClr val="EDEDED"/>
                </a:solidFill>
                <a:latin typeface="Corbel"/>
                <a:ea typeface="Corbel"/>
                <a:cs typeface="Corbel"/>
                <a:sym typeface="Corbel"/>
              </a:defRPr>
            </a:lvl3pPr>
            <a:lvl4pPr indent="-228600" lvl="3" marL="1828800" marR="0" rtl="0" algn="l">
              <a:lnSpc>
                <a:spcPct val="90000"/>
              </a:lnSpc>
              <a:spcBef>
                <a:spcPts val="500"/>
              </a:spcBef>
              <a:spcAft>
                <a:spcPts val="0"/>
              </a:spcAft>
              <a:buClr>
                <a:srgbClr val="EDEDED"/>
              </a:buClr>
              <a:buSzPts val="1600"/>
              <a:buFont typeface="Arial"/>
              <a:buNone/>
              <a:defRPr b="1" i="0" sz="1600" u="none" cap="none" strike="noStrike">
                <a:solidFill>
                  <a:srgbClr val="EDEDED"/>
                </a:solidFill>
                <a:latin typeface="Corbel"/>
                <a:ea typeface="Corbel"/>
                <a:cs typeface="Corbel"/>
                <a:sym typeface="Corbel"/>
              </a:defRPr>
            </a:lvl4pPr>
            <a:lvl5pPr indent="-228600" lvl="4" marL="2286000" marR="0" rtl="0" algn="l">
              <a:lnSpc>
                <a:spcPct val="90000"/>
              </a:lnSpc>
              <a:spcBef>
                <a:spcPts val="500"/>
              </a:spcBef>
              <a:spcAft>
                <a:spcPts val="0"/>
              </a:spcAft>
              <a:buClr>
                <a:srgbClr val="EDEDED"/>
              </a:buClr>
              <a:buSzPts val="1600"/>
              <a:buFont typeface="Arial"/>
              <a:buNone/>
              <a:defRPr b="1" i="0" sz="1600" u="none" cap="none" strike="noStrike">
                <a:solidFill>
                  <a:srgbClr val="EDEDED"/>
                </a:solidFill>
                <a:latin typeface="Corbel"/>
                <a:ea typeface="Corbel"/>
                <a:cs typeface="Corbel"/>
                <a:sym typeface="Corbel"/>
              </a:defRPr>
            </a:lvl5pPr>
            <a:lvl6pPr indent="-228600" lvl="5" marL="27432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orbel"/>
                <a:ea typeface="Corbel"/>
                <a:cs typeface="Corbel"/>
                <a:sym typeface="Corbel"/>
              </a:defRPr>
            </a:lvl6pPr>
            <a:lvl7pPr indent="-228600" lvl="6" marL="32004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orbel"/>
                <a:ea typeface="Corbel"/>
                <a:cs typeface="Corbel"/>
                <a:sym typeface="Corbel"/>
              </a:defRPr>
            </a:lvl7pPr>
            <a:lvl8pPr indent="-228600" lvl="7" marL="3657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orbel"/>
                <a:ea typeface="Corbel"/>
                <a:cs typeface="Corbel"/>
                <a:sym typeface="Corbel"/>
              </a:defRPr>
            </a:lvl8pPr>
            <a:lvl9pPr indent="-228600" lvl="8" marL="4114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orbel"/>
                <a:ea typeface="Corbel"/>
                <a:cs typeface="Corbel"/>
                <a:sym typeface="Corbel"/>
              </a:defRPr>
            </a:lvl9pPr>
          </a:lstStyle>
          <a:p/>
        </p:txBody>
      </p:sp>
      <p:sp>
        <p:nvSpPr>
          <p:cNvPr id="116" name="Google Shape;116;p16"/>
          <p:cNvSpPr/>
          <p:nvPr>
            <p:ph idx="8" type="pic"/>
          </p:nvPr>
        </p:nvSpPr>
        <p:spPr>
          <a:xfrm>
            <a:off x="7804321" y="2256354"/>
            <a:ext cx="2932113"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lstStyle>
            <a:lvl1pPr lvl="0" marR="0" rtl="0" algn="ctr">
              <a:lnSpc>
                <a:spcPct val="90000"/>
              </a:lnSpc>
              <a:spcBef>
                <a:spcPts val="10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1pPr>
            <a:lvl2pPr lvl="1" marR="0" rtl="0" algn="l">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2pPr>
            <a:lvl3pPr lvl="2" marR="0" rtl="0" algn="l">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3pPr>
            <a:lvl4pPr lvl="3" marR="0" rtl="0" algn="l">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4pPr>
            <a:lvl5pPr lvl="4" marR="0" rtl="0" algn="l">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5pPr>
            <a:lvl6pPr lvl="5"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6pPr>
            <a:lvl7pPr lvl="6"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7pPr>
            <a:lvl8pPr lvl="7"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8pPr>
            <a:lvl9pPr lvl="8"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9pPr>
          </a:lstStyle>
          <a:p/>
        </p:txBody>
      </p:sp>
      <p:sp>
        <p:nvSpPr>
          <p:cNvPr id="117" name="Google Shape;117;p16"/>
          <p:cNvSpPr txBox="1"/>
          <p:nvPr>
            <p:ph idx="9" type="body"/>
          </p:nvPr>
        </p:nvSpPr>
        <p:spPr>
          <a:xfrm>
            <a:off x="7804197" y="4873762"/>
            <a:ext cx="2935997" cy="659189"/>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EDEDED"/>
              </a:buClr>
              <a:buSzPts val="1400"/>
              <a:buFont typeface="Arial"/>
              <a:buNone/>
              <a:defRPr b="0" i="0" sz="1400" u="none" cap="none" strike="noStrike">
                <a:solidFill>
                  <a:srgbClr val="EDEDED"/>
                </a:solidFill>
                <a:latin typeface="Corbel"/>
                <a:ea typeface="Corbel"/>
                <a:cs typeface="Corbel"/>
                <a:sym typeface="Corbel"/>
              </a:defRPr>
            </a:lvl1pPr>
            <a:lvl2pPr indent="-228600" lvl="1" marL="914400" marR="0" rtl="0" algn="l">
              <a:lnSpc>
                <a:spcPct val="90000"/>
              </a:lnSpc>
              <a:spcBef>
                <a:spcPts val="500"/>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2pPr>
            <a:lvl3pPr indent="-228600" lvl="2" marL="1371600" marR="0" rtl="0" algn="l">
              <a:lnSpc>
                <a:spcPct val="90000"/>
              </a:lnSpc>
              <a:spcBef>
                <a:spcPts val="500"/>
              </a:spcBef>
              <a:spcAft>
                <a:spcPts val="0"/>
              </a:spcAft>
              <a:buClr>
                <a:srgbClr val="EDEDED"/>
              </a:buClr>
              <a:buSzPts val="1000"/>
              <a:buFont typeface="Arial"/>
              <a:buNone/>
              <a:defRPr b="0" i="0" sz="1000" u="none" cap="none" strike="noStrike">
                <a:solidFill>
                  <a:srgbClr val="EDEDED"/>
                </a:solidFill>
                <a:latin typeface="Corbel"/>
                <a:ea typeface="Corbel"/>
                <a:cs typeface="Corbel"/>
                <a:sym typeface="Corbel"/>
              </a:defRPr>
            </a:lvl3pPr>
            <a:lvl4pPr indent="-228600" lvl="3" marL="1828800" marR="0" rtl="0" algn="l">
              <a:lnSpc>
                <a:spcPct val="90000"/>
              </a:lnSpc>
              <a:spcBef>
                <a:spcPts val="500"/>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4pPr>
            <a:lvl5pPr indent="-228600" lvl="4" marL="2286000" marR="0" rtl="0" algn="l">
              <a:lnSpc>
                <a:spcPct val="90000"/>
              </a:lnSpc>
              <a:spcBef>
                <a:spcPts val="500"/>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5pPr>
            <a:lvl6pPr indent="-228600" lvl="5" marL="27432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orbel"/>
                <a:ea typeface="Corbel"/>
                <a:cs typeface="Corbel"/>
                <a:sym typeface="Corbel"/>
              </a:defRPr>
            </a:lvl6pPr>
            <a:lvl7pPr indent="-228600" lvl="6" marL="32004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orbel"/>
                <a:ea typeface="Corbel"/>
                <a:cs typeface="Corbel"/>
                <a:sym typeface="Corbel"/>
              </a:defRPr>
            </a:lvl7pPr>
            <a:lvl8pPr indent="-228600" lvl="7" marL="36576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orbel"/>
                <a:ea typeface="Corbel"/>
                <a:cs typeface="Corbel"/>
                <a:sym typeface="Corbel"/>
              </a:defRPr>
            </a:lvl8pPr>
            <a:lvl9pPr indent="-228600" lvl="8" marL="4114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Corbel"/>
                <a:ea typeface="Corbel"/>
                <a:cs typeface="Corbel"/>
                <a:sym typeface="Corbel"/>
              </a:defRPr>
            </a:lvl9pPr>
          </a:lstStyle>
          <a:p/>
        </p:txBody>
      </p:sp>
      <p:sp>
        <p:nvSpPr>
          <p:cNvPr id="118" name="Google Shape;11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19" name="Google Shape;11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20" name="Google Shape;12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EDEDED"/>
                </a:solidFill>
                <a:latin typeface="Corbel"/>
                <a:ea typeface="Corbel"/>
                <a:cs typeface="Corbel"/>
                <a:sym typeface="Corbel"/>
              </a:defRPr>
            </a:lvl1pPr>
            <a:lvl2pPr indent="0" lvl="1" marL="0" marR="0" rtl="0" algn="r">
              <a:spcBef>
                <a:spcPts val="0"/>
              </a:spcBef>
              <a:buNone/>
              <a:defRPr sz="1200">
                <a:solidFill>
                  <a:srgbClr val="EDEDED"/>
                </a:solidFill>
                <a:latin typeface="Corbel"/>
                <a:ea typeface="Corbel"/>
                <a:cs typeface="Corbel"/>
                <a:sym typeface="Corbel"/>
              </a:defRPr>
            </a:lvl2pPr>
            <a:lvl3pPr indent="0" lvl="2" marL="0" marR="0" rtl="0" algn="r">
              <a:spcBef>
                <a:spcPts val="0"/>
              </a:spcBef>
              <a:buNone/>
              <a:defRPr sz="1200">
                <a:solidFill>
                  <a:srgbClr val="EDEDED"/>
                </a:solidFill>
                <a:latin typeface="Corbel"/>
                <a:ea typeface="Corbel"/>
                <a:cs typeface="Corbel"/>
                <a:sym typeface="Corbel"/>
              </a:defRPr>
            </a:lvl3pPr>
            <a:lvl4pPr indent="0" lvl="3" marL="0" marR="0" rtl="0" algn="r">
              <a:spcBef>
                <a:spcPts val="0"/>
              </a:spcBef>
              <a:buNone/>
              <a:defRPr sz="1200">
                <a:solidFill>
                  <a:srgbClr val="EDEDED"/>
                </a:solidFill>
                <a:latin typeface="Corbel"/>
                <a:ea typeface="Corbel"/>
                <a:cs typeface="Corbel"/>
                <a:sym typeface="Corbel"/>
              </a:defRPr>
            </a:lvl4pPr>
            <a:lvl5pPr indent="0" lvl="4" marL="0" marR="0" rtl="0" algn="r">
              <a:spcBef>
                <a:spcPts val="0"/>
              </a:spcBef>
              <a:buNone/>
              <a:defRPr sz="1200">
                <a:solidFill>
                  <a:srgbClr val="EDEDED"/>
                </a:solidFill>
                <a:latin typeface="Corbel"/>
                <a:ea typeface="Corbel"/>
                <a:cs typeface="Corbel"/>
                <a:sym typeface="Corbel"/>
              </a:defRPr>
            </a:lvl5pPr>
            <a:lvl6pPr indent="0" lvl="5" marL="0" marR="0" rtl="0" algn="r">
              <a:spcBef>
                <a:spcPts val="0"/>
              </a:spcBef>
              <a:buNone/>
              <a:defRPr sz="1200">
                <a:solidFill>
                  <a:srgbClr val="EDEDED"/>
                </a:solidFill>
                <a:latin typeface="Corbel"/>
                <a:ea typeface="Corbel"/>
                <a:cs typeface="Corbel"/>
                <a:sym typeface="Corbel"/>
              </a:defRPr>
            </a:lvl6pPr>
            <a:lvl7pPr indent="0" lvl="6" marL="0" marR="0" rtl="0" algn="r">
              <a:spcBef>
                <a:spcPts val="0"/>
              </a:spcBef>
              <a:buNone/>
              <a:defRPr sz="1200">
                <a:solidFill>
                  <a:srgbClr val="EDEDED"/>
                </a:solidFill>
                <a:latin typeface="Corbel"/>
                <a:ea typeface="Corbel"/>
                <a:cs typeface="Corbel"/>
                <a:sym typeface="Corbel"/>
              </a:defRPr>
            </a:lvl7pPr>
            <a:lvl8pPr indent="0" lvl="7" marL="0" marR="0" rtl="0" algn="r">
              <a:spcBef>
                <a:spcPts val="0"/>
              </a:spcBef>
              <a:buNone/>
              <a:defRPr sz="1200">
                <a:solidFill>
                  <a:srgbClr val="EDEDED"/>
                </a:solidFill>
                <a:latin typeface="Corbel"/>
                <a:ea typeface="Corbel"/>
                <a:cs typeface="Corbel"/>
                <a:sym typeface="Corbel"/>
              </a:defRPr>
            </a:lvl8pPr>
            <a:lvl9pPr indent="0" lvl="8" marL="0" marR="0" rtl="0" algn="r">
              <a:spcBef>
                <a:spcPts val="0"/>
              </a:spcBef>
              <a:buNone/>
              <a:defRPr sz="1200">
                <a:solidFill>
                  <a:srgbClr val="EDEDED"/>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21" name="Shape 121"/>
        <p:cNvGrpSpPr/>
        <p:nvPr/>
      </p:nvGrpSpPr>
      <p:grpSpPr>
        <a:xfrm>
          <a:off x="0" y="0"/>
          <a:ext cx="0" cy="0"/>
          <a:chOff x="0" y="0"/>
          <a:chExt cx="0" cy="0"/>
        </a:xfrm>
      </p:grpSpPr>
      <p:sp>
        <p:nvSpPr>
          <p:cNvPr id="122" name="Google Shape;122;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EDEDED"/>
              </a:buClr>
              <a:buSzPts val="5400"/>
              <a:buFont typeface="Corbel"/>
              <a:buNone/>
              <a:defRPr b="0" i="0" sz="5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3" name="Google Shape;123;p17"/>
          <p:cNvSpPr txBox="1"/>
          <p:nvPr>
            <p:ph idx="1" type="body"/>
          </p:nvPr>
        </p:nvSpPr>
        <p:spPr>
          <a:xfrm rot="5400000">
            <a:off x="4061231" y="-1115606"/>
            <a:ext cx="4351338" cy="102338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rgbClr val="EDEDED"/>
              </a:buClr>
              <a:buSzPts val="2800"/>
              <a:buFont typeface="Arial"/>
              <a:buChar char="•"/>
              <a:defRPr b="0" i="0" sz="2800" u="none" cap="none" strike="noStrike">
                <a:solidFill>
                  <a:srgbClr val="EDEDED"/>
                </a:solidFill>
                <a:latin typeface="Corbel"/>
                <a:ea typeface="Corbel"/>
                <a:cs typeface="Corbel"/>
                <a:sym typeface="Corbel"/>
              </a:defRPr>
            </a:lvl1pPr>
            <a:lvl2pPr indent="-381000" lvl="1" marL="914400" marR="0" rtl="0" algn="l">
              <a:lnSpc>
                <a:spcPct val="90000"/>
              </a:lnSpc>
              <a:spcBef>
                <a:spcPts val="50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2pPr>
            <a:lvl3pPr indent="-355600" lvl="2" marL="1371600" marR="0" rtl="0" algn="l">
              <a:lnSpc>
                <a:spcPct val="90000"/>
              </a:lnSpc>
              <a:spcBef>
                <a:spcPts val="500"/>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3pPr>
            <a:lvl4pPr indent="-342900" lvl="3" marL="18288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4pPr>
            <a:lvl5pPr indent="-342900" lvl="4" marL="22860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9pPr>
          </a:lstStyle>
          <a:p/>
        </p:txBody>
      </p:sp>
      <p:sp>
        <p:nvSpPr>
          <p:cNvPr id="124" name="Google Shape;12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25" name="Google Shape;12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26" name="Google Shape;12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EDEDED"/>
                </a:solidFill>
                <a:latin typeface="Corbel"/>
                <a:ea typeface="Corbel"/>
                <a:cs typeface="Corbel"/>
                <a:sym typeface="Corbel"/>
              </a:defRPr>
            </a:lvl1pPr>
            <a:lvl2pPr indent="0" lvl="1" marL="0" marR="0" rtl="0" algn="r">
              <a:spcBef>
                <a:spcPts val="0"/>
              </a:spcBef>
              <a:buNone/>
              <a:defRPr sz="1200">
                <a:solidFill>
                  <a:srgbClr val="EDEDED"/>
                </a:solidFill>
                <a:latin typeface="Corbel"/>
                <a:ea typeface="Corbel"/>
                <a:cs typeface="Corbel"/>
                <a:sym typeface="Corbel"/>
              </a:defRPr>
            </a:lvl2pPr>
            <a:lvl3pPr indent="0" lvl="2" marL="0" marR="0" rtl="0" algn="r">
              <a:spcBef>
                <a:spcPts val="0"/>
              </a:spcBef>
              <a:buNone/>
              <a:defRPr sz="1200">
                <a:solidFill>
                  <a:srgbClr val="EDEDED"/>
                </a:solidFill>
                <a:latin typeface="Corbel"/>
                <a:ea typeface="Corbel"/>
                <a:cs typeface="Corbel"/>
                <a:sym typeface="Corbel"/>
              </a:defRPr>
            </a:lvl3pPr>
            <a:lvl4pPr indent="0" lvl="3" marL="0" marR="0" rtl="0" algn="r">
              <a:spcBef>
                <a:spcPts val="0"/>
              </a:spcBef>
              <a:buNone/>
              <a:defRPr sz="1200">
                <a:solidFill>
                  <a:srgbClr val="EDEDED"/>
                </a:solidFill>
                <a:latin typeface="Corbel"/>
                <a:ea typeface="Corbel"/>
                <a:cs typeface="Corbel"/>
                <a:sym typeface="Corbel"/>
              </a:defRPr>
            </a:lvl4pPr>
            <a:lvl5pPr indent="0" lvl="4" marL="0" marR="0" rtl="0" algn="r">
              <a:spcBef>
                <a:spcPts val="0"/>
              </a:spcBef>
              <a:buNone/>
              <a:defRPr sz="1200">
                <a:solidFill>
                  <a:srgbClr val="EDEDED"/>
                </a:solidFill>
                <a:latin typeface="Corbel"/>
                <a:ea typeface="Corbel"/>
                <a:cs typeface="Corbel"/>
                <a:sym typeface="Corbel"/>
              </a:defRPr>
            </a:lvl5pPr>
            <a:lvl6pPr indent="0" lvl="5" marL="0" marR="0" rtl="0" algn="r">
              <a:spcBef>
                <a:spcPts val="0"/>
              </a:spcBef>
              <a:buNone/>
              <a:defRPr sz="1200">
                <a:solidFill>
                  <a:srgbClr val="EDEDED"/>
                </a:solidFill>
                <a:latin typeface="Corbel"/>
                <a:ea typeface="Corbel"/>
                <a:cs typeface="Corbel"/>
                <a:sym typeface="Corbel"/>
              </a:defRPr>
            </a:lvl6pPr>
            <a:lvl7pPr indent="0" lvl="6" marL="0" marR="0" rtl="0" algn="r">
              <a:spcBef>
                <a:spcPts val="0"/>
              </a:spcBef>
              <a:buNone/>
              <a:defRPr sz="1200">
                <a:solidFill>
                  <a:srgbClr val="EDEDED"/>
                </a:solidFill>
                <a:latin typeface="Corbel"/>
                <a:ea typeface="Corbel"/>
                <a:cs typeface="Corbel"/>
                <a:sym typeface="Corbel"/>
              </a:defRPr>
            </a:lvl7pPr>
            <a:lvl8pPr indent="0" lvl="7" marL="0" marR="0" rtl="0" algn="r">
              <a:spcBef>
                <a:spcPts val="0"/>
              </a:spcBef>
              <a:buNone/>
              <a:defRPr sz="1200">
                <a:solidFill>
                  <a:srgbClr val="EDEDED"/>
                </a:solidFill>
                <a:latin typeface="Corbel"/>
                <a:ea typeface="Corbel"/>
                <a:cs typeface="Corbel"/>
                <a:sym typeface="Corbel"/>
              </a:defRPr>
            </a:lvl8pPr>
            <a:lvl9pPr indent="0" lvl="8" marL="0" marR="0" rtl="0" algn="r">
              <a:spcBef>
                <a:spcPts val="0"/>
              </a:spcBef>
              <a:buNone/>
              <a:defRPr sz="1200">
                <a:solidFill>
                  <a:srgbClr val="EDEDED"/>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27" name="Shape 127"/>
        <p:cNvGrpSpPr/>
        <p:nvPr/>
      </p:nvGrpSpPr>
      <p:grpSpPr>
        <a:xfrm>
          <a:off x="0" y="0"/>
          <a:ext cx="0" cy="0"/>
          <a:chOff x="0" y="0"/>
          <a:chExt cx="0" cy="0"/>
        </a:xfrm>
      </p:grpSpPr>
      <p:sp>
        <p:nvSpPr>
          <p:cNvPr id="128" name="Google Shape;128;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EDEDED"/>
              </a:buClr>
              <a:buSzPts val="5400"/>
              <a:buFont typeface="Corbel"/>
              <a:buNone/>
              <a:defRPr b="0" i="0" sz="5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9" name="Google Shape;129;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rgbClr val="EDEDED"/>
              </a:buClr>
              <a:buSzPts val="2800"/>
              <a:buFont typeface="Arial"/>
              <a:buChar char="•"/>
              <a:defRPr b="0" i="0" sz="2800" u="none" cap="none" strike="noStrike">
                <a:solidFill>
                  <a:srgbClr val="EDEDED"/>
                </a:solidFill>
                <a:latin typeface="Corbel"/>
                <a:ea typeface="Corbel"/>
                <a:cs typeface="Corbel"/>
                <a:sym typeface="Corbel"/>
              </a:defRPr>
            </a:lvl1pPr>
            <a:lvl2pPr indent="-381000" lvl="1" marL="914400" marR="0" rtl="0" algn="l">
              <a:lnSpc>
                <a:spcPct val="90000"/>
              </a:lnSpc>
              <a:spcBef>
                <a:spcPts val="50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2pPr>
            <a:lvl3pPr indent="-355600" lvl="2" marL="1371600" marR="0" rtl="0" algn="l">
              <a:lnSpc>
                <a:spcPct val="90000"/>
              </a:lnSpc>
              <a:spcBef>
                <a:spcPts val="500"/>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3pPr>
            <a:lvl4pPr indent="-342900" lvl="3" marL="18288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4pPr>
            <a:lvl5pPr indent="-342900" lvl="4" marL="22860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9pPr>
          </a:lstStyle>
          <a:p/>
        </p:txBody>
      </p:sp>
      <p:sp>
        <p:nvSpPr>
          <p:cNvPr id="130" name="Google Shape;13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31" name="Google Shape;13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32" name="Google Shape;13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EDEDED"/>
                </a:solidFill>
                <a:latin typeface="Corbel"/>
                <a:ea typeface="Corbel"/>
                <a:cs typeface="Corbel"/>
                <a:sym typeface="Corbel"/>
              </a:defRPr>
            </a:lvl1pPr>
            <a:lvl2pPr indent="0" lvl="1" marL="0" marR="0" rtl="0" algn="r">
              <a:spcBef>
                <a:spcPts val="0"/>
              </a:spcBef>
              <a:buNone/>
              <a:defRPr sz="1200">
                <a:solidFill>
                  <a:srgbClr val="EDEDED"/>
                </a:solidFill>
                <a:latin typeface="Corbel"/>
                <a:ea typeface="Corbel"/>
                <a:cs typeface="Corbel"/>
                <a:sym typeface="Corbel"/>
              </a:defRPr>
            </a:lvl2pPr>
            <a:lvl3pPr indent="0" lvl="2" marL="0" marR="0" rtl="0" algn="r">
              <a:spcBef>
                <a:spcPts val="0"/>
              </a:spcBef>
              <a:buNone/>
              <a:defRPr sz="1200">
                <a:solidFill>
                  <a:srgbClr val="EDEDED"/>
                </a:solidFill>
                <a:latin typeface="Corbel"/>
                <a:ea typeface="Corbel"/>
                <a:cs typeface="Corbel"/>
                <a:sym typeface="Corbel"/>
              </a:defRPr>
            </a:lvl3pPr>
            <a:lvl4pPr indent="0" lvl="3" marL="0" marR="0" rtl="0" algn="r">
              <a:spcBef>
                <a:spcPts val="0"/>
              </a:spcBef>
              <a:buNone/>
              <a:defRPr sz="1200">
                <a:solidFill>
                  <a:srgbClr val="EDEDED"/>
                </a:solidFill>
                <a:latin typeface="Corbel"/>
                <a:ea typeface="Corbel"/>
                <a:cs typeface="Corbel"/>
                <a:sym typeface="Corbel"/>
              </a:defRPr>
            </a:lvl4pPr>
            <a:lvl5pPr indent="0" lvl="4" marL="0" marR="0" rtl="0" algn="r">
              <a:spcBef>
                <a:spcPts val="0"/>
              </a:spcBef>
              <a:buNone/>
              <a:defRPr sz="1200">
                <a:solidFill>
                  <a:srgbClr val="EDEDED"/>
                </a:solidFill>
                <a:latin typeface="Corbel"/>
                <a:ea typeface="Corbel"/>
                <a:cs typeface="Corbel"/>
                <a:sym typeface="Corbel"/>
              </a:defRPr>
            </a:lvl5pPr>
            <a:lvl6pPr indent="0" lvl="5" marL="0" marR="0" rtl="0" algn="r">
              <a:spcBef>
                <a:spcPts val="0"/>
              </a:spcBef>
              <a:buNone/>
              <a:defRPr sz="1200">
                <a:solidFill>
                  <a:srgbClr val="EDEDED"/>
                </a:solidFill>
                <a:latin typeface="Corbel"/>
                <a:ea typeface="Corbel"/>
                <a:cs typeface="Corbel"/>
                <a:sym typeface="Corbel"/>
              </a:defRPr>
            </a:lvl6pPr>
            <a:lvl7pPr indent="0" lvl="6" marL="0" marR="0" rtl="0" algn="r">
              <a:spcBef>
                <a:spcPts val="0"/>
              </a:spcBef>
              <a:buNone/>
              <a:defRPr sz="1200">
                <a:solidFill>
                  <a:srgbClr val="EDEDED"/>
                </a:solidFill>
                <a:latin typeface="Corbel"/>
                <a:ea typeface="Corbel"/>
                <a:cs typeface="Corbel"/>
                <a:sym typeface="Corbel"/>
              </a:defRPr>
            </a:lvl7pPr>
            <a:lvl8pPr indent="0" lvl="7" marL="0" marR="0" rtl="0" algn="r">
              <a:spcBef>
                <a:spcPts val="0"/>
              </a:spcBef>
              <a:buNone/>
              <a:defRPr sz="1200">
                <a:solidFill>
                  <a:srgbClr val="EDEDED"/>
                </a:solidFill>
                <a:latin typeface="Corbel"/>
                <a:ea typeface="Corbel"/>
                <a:cs typeface="Corbel"/>
                <a:sym typeface="Corbel"/>
              </a:defRPr>
            </a:lvl8pPr>
            <a:lvl9pPr indent="0" lvl="8" marL="0" marR="0" rtl="0" algn="r">
              <a:spcBef>
                <a:spcPts val="0"/>
              </a:spcBef>
              <a:buNone/>
              <a:defRPr sz="1200">
                <a:solidFill>
                  <a:srgbClr val="EDEDED"/>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EDEDED"/>
              </a:buClr>
              <a:buSzPts val="5400"/>
              <a:buFont typeface="Corbel"/>
              <a:buNone/>
              <a:defRPr b="0" i="0" sz="5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rgbClr val="EDEDED"/>
              </a:buClr>
              <a:buSzPts val="2800"/>
              <a:buFont typeface="Arial"/>
              <a:buChar char="•"/>
              <a:defRPr b="0" i="0" sz="2800" u="none" cap="none" strike="noStrike">
                <a:solidFill>
                  <a:srgbClr val="EDEDED"/>
                </a:solidFill>
                <a:latin typeface="Corbel"/>
                <a:ea typeface="Corbel"/>
                <a:cs typeface="Corbel"/>
                <a:sym typeface="Corbel"/>
              </a:defRPr>
            </a:lvl1pPr>
            <a:lvl2pPr indent="-381000" lvl="1" marL="914400" marR="0" rtl="0" algn="l">
              <a:lnSpc>
                <a:spcPct val="90000"/>
              </a:lnSpc>
              <a:spcBef>
                <a:spcPts val="50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2pPr>
            <a:lvl3pPr indent="-355600" lvl="2" marL="1371600" marR="0" rtl="0" algn="l">
              <a:lnSpc>
                <a:spcPct val="90000"/>
              </a:lnSpc>
              <a:spcBef>
                <a:spcPts val="500"/>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3pPr>
            <a:lvl4pPr indent="-342900" lvl="3" marL="18288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4pPr>
            <a:lvl5pPr indent="-342900" lvl="4" marL="22860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EDEDED"/>
                </a:solidFill>
                <a:latin typeface="Corbel"/>
                <a:ea typeface="Corbel"/>
                <a:cs typeface="Corbel"/>
                <a:sym typeface="Corbel"/>
              </a:defRPr>
            </a:lvl1pPr>
            <a:lvl2pPr indent="0" lvl="1" marL="0" marR="0" rtl="0" algn="r">
              <a:spcBef>
                <a:spcPts val="0"/>
              </a:spcBef>
              <a:buNone/>
              <a:defRPr b="0" i="0" sz="1200" u="none" cap="none" strike="noStrike">
                <a:solidFill>
                  <a:srgbClr val="EDEDED"/>
                </a:solidFill>
                <a:latin typeface="Corbel"/>
                <a:ea typeface="Corbel"/>
                <a:cs typeface="Corbel"/>
                <a:sym typeface="Corbel"/>
              </a:defRPr>
            </a:lvl2pPr>
            <a:lvl3pPr indent="0" lvl="2" marL="0" marR="0" rtl="0" algn="r">
              <a:spcBef>
                <a:spcPts val="0"/>
              </a:spcBef>
              <a:buNone/>
              <a:defRPr b="0" i="0" sz="1200" u="none" cap="none" strike="noStrike">
                <a:solidFill>
                  <a:srgbClr val="EDEDED"/>
                </a:solidFill>
                <a:latin typeface="Corbel"/>
                <a:ea typeface="Corbel"/>
                <a:cs typeface="Corbel"/>
                <a:sym typeface="Corbel"/>
              </a:defRPr>
            </a:lvl3pPr>
            <a:lvl4pPr indent="0" lvl="3" marL="0" marR="0" rtl="0" algn="r">
              <a:spcBef>
                <a:spcPts val="0"/>
              </a:spcBef>
              <a:buNone/>
              <a:defRPr b="0" i="0" sz="1200" u="none" cap="none" strike="noStrike">
                <a:solidFill>
                  <a:srgbClr val="EDEDED"/>
                </a:solidFill>
                <a:latin typeface="Corbel"/>
                <a:ea typeface="Corbel"/>
                <a:cs typeface="Corbel"/>
                <a:sym typeface="Corbel"/>
              </a:defRPr>
            </a:lvl4pPr>
            <a:lvl5pPr indent="0" lvl="4" marL="0" marR="0" rtl="0" algn="r">
              <a:spcBef>
                <a:spcPts val="0"/>
              </a:spcBef>
              <a:buNone/>
              <a:defRPr b="0" i="0" sz="1200" u="none" cap="none" strike="noStrike">
                <a:solidFill>
                  <a:srgbClr val="EDEDED"/>
                </a:solidFill>
                <a:latin typeface="Corbel"/>
                <a:ea typeface="Corbel"/>
                <a:cs typeface="Corbel"/>
                <a:sym typeface="Corbel"/>
              </a:defRPr>
            </a:lvl5pPr>
            <a:lvl6pPr indent="0" lvl="5" marL="0" marR="0" rtl="0" algn="r">
              <a:spcBef>
                <a:spcPts val="0"/>
              </a:spcBef>
              <a:buNone/>
              <a:defRPr b="0" i="0" sz="1200" u="none" cap="none" strike="noStrike">
                <a:solidFill>
                  <a:srgbClr val="EDEDED"/>
                </a:solidFill>
                <a:latin typeface="Corbel"/>
                <a:ea typeface="Corbel"/>
                <a:cs typeface="Corbel"/>
                <a:sym typeface="Corbel"/>
              </a:defRPr>
            </a:lvl6pPr>
            <a:lvl7pPr indent="0" lvl="6" marL="0" marR="0" rtl="0" algn="r">
              <a:spcBef>
                <a:spcPts val="0"/>
              </a:spcBef>
              <a:buNone/>
              <a:defRPr b="0" i="0" sz="1200" u="none" cap="none" strike="noStrike">
                <a:solidFill>
                  <a:srgbClr val="EDEDED"/>
                </a:solidFill>
                <a:latin typeface="Corbel"/>
                <a:ea typeface="Corbel"/>
                <a:cs typeface="Corbel"/>
                <a:sym typeface="Corbel"/>
              </a:defRPr>
            </a:lvl7pPr>
            <a:lvl8pPr indent="0" lvl="7" marL="0" marR="0" rtl="0" algn="r">
              <a:spcBef>
                <a:spcPts val="0"/>
              </a:spcBef>
              <a:buNone/>
              <a:defRPr b="0" i="0" sz="1200" u="none" cap="none" strike="noStrike">
                <a:solidFill>
                  <a:srgbClr val="EDEDED"/>
                </a:solidFill>
                <a:latin typeface="Corbel"/>
                <a:ea typeface="Corbel"/>
                <a:cs typeface="Corbel"/>
                <a:sym typeface="Corbel"/>
              </a:defRPr>
            </a:lvl8pPr>
            <a:lvl9pPr indent="0" lvl="8" marL="0" marR="0" rtl="0" algn="r">
              <a:spcBef>
                <a:spcPts val="0"/>
              </a:spcBef>
              <a:buNone/>
              <a:defRPr b="0" i="0" sz="1200" u="none" cap="none" strike="noStrike">
                <a:solidFill>
                  <a:srgbClr val="EDEDED"/>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ctrTitle"/>
          </p:nvPr>
        </p:nvSpPr>
        <p:spPr>
          <a:xfrm>
            <a:off x="854532" y="4464028"/>
            <a:ext cx="9144000" cy="164149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rgbClr val="E2E2E2"/>
              </a:buClr>
              <a:buSzPts val="9600"/>
              <a:buFont typeface="Corbel"/>
              <a:buNone/>
              <a:defRPr b="0" i="0" sz="9600" u="none" cap="none" strike="noStrike">
                <a:solidFill>
                  <a:srgbClr val="E2E2E2"/>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txBox="1"/>
          <p:nvPr>
            <p:ph idx="1" type="subTitle"/>
          </p:nvPr>
        </p:nvSpPr>
        <p:spPr>
          <a:xfrm>
            <a:off x="854532" y="3693674"/>
            <a:ext cx="9144000" cy="754025"/>
          </a:xfrm>
          <a:prstGeom prst="rect">
            <a:avLst/>
          </a:prstGeom>
          <a:noFill/>
          <a:ln>
            <a:noFill/>
          </a:ln>
        </p:spPr>
        <p:txBody>
          <a:bodyPr anchorCtr="0" anchor="b" bIns="45700" lIns="91425" spcFirstLastPara="1" rIns="91425" wrap="square" tIns="45700"/>
          <a:lstStyle>
            <a:lvl1pPr lvl="0" marR="0" rtl="0" algn="l">
              <a:lnSpc>
                <a:spcPct val="90000"/>
              </a:lnSpc>
              <a:spcBef>
                <a:spcPts val="1000"/>
              </a:spcBef>
              <a:spcAft>
                <a:spcPts val="0"/>
              </a:spcAft>
              <a:buClr>
                <a:schemeClr val="lt2"/>
              </a:buClr>
              <a:buSzPts val="3200"/>
              <a:buFont typeface="Arial"/>
              <a:buNone/>
              <a:defRPr b="0" i="0" sz="3200" u="none" cap="none" strike="noStrike">
                <a:solidFill>
                  <a:schemeClr val="lt2"/>
                </a:solidFill>
                <a:latin typeface="Corbel"/>
                <a:ea typeface="Corbel"/>
                <a:cs typeface="Corbel"/>
                <a:sym typeface="Corbel"/>
              </a:defRPr>
            </a:lvl1pPr>
            <a:lvl2pPr lvl="1" marR="0" rtl="0" algn="ctr">
              <a:lnSpc>
                <a:spcPct val="90000"/>
              </a:lnSpc>
              <a:spcBef>
                <a:spcPts val="500"/>
              </a:spcBef>
              <a:spcAft>
                <a:spcPts val="0"/>
              </a:spcAft>
              <a:buClr>
                <a:srgbClr val="EDEDED"/>
              </a:buClr>
              <a:buSzPts val="2000"/>
              <a:buFont typeface="Arial"/>
              <a:buNone/>
              <a:defRPr b="0" i="0" sz="2000" u="none" cap="none" strike="noStrike">
                <a:solidFill>
                  <a:srgbClr val="EDEDED"/>
                </a:solidFill>
                <a:latin typeface="Corbel"/>
                <a:ea typeface="Corbel"/>
                <a:cs typeface="Corbel"/>
                <a:sym typeface="Corbel"/>
              </a:defRPr>
            </a:lvl2pPr>
            <a:lvl3pPr lvl="2" marR="0" rtl="0" algn="ctr">
              <a:lnSpc>
                <a:spcPct val="90000"/>
              </a:lnSpc>
              <a:spcBef>
                <a:spcPts val="500"/>
              </a:spcBef>
              <a:spcAft>
                <a:spcPts val="0"/>
              </a:spcAft>
              <a:buClr>
                <a:srgbClr val="EDEDED"/>
              </a:buClr>
              <a:buSzPts val="1800"/>
              <a:buFont typeface="Arial"/>
              <a:buNone/>
              <a:defRPr b="0" i="0" sz="1800" u="none" cap="none" strike="noStrike">
                <a:solidFill>
                  <a:srgbClr val="EDEDED"/>
                </a:solidFill>
                <a:latin typeface="Corbel"/>
                <a:ea typeface="Corbel"/>
                <a:cs typeface="Corbel"/>
                <a:sym typeface="Corbel"/>
              </a:defRPr>
            </a:lvl3pPr>
            <a:lvl4pPr lvl="3" marR="0" rtl="0" algn="ctr">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4pPr>
            <a:lvl5pPr lvl="4" marR="0" rtl="0" algn="ctr">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5pPr>
            <a:lvl6pPr lvl="5"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6pPr>
            <a:lvl7pPr lvl="6"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7pPr>
            <a:lvl8pPr lvl="7"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8pPr>
            <a:lvl9pPr lvl="8"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EDEDED"/>
                </a:solidFill>
                <a:latin typeface="Corbel"/>
                <a:ea typeface="Corbel"/>
                <a:cs typeface="Corbel"/>
                <a:sym typeface="Corbel"/>
              </a:defRPr>
            </a:lvl1pPr>
            <a:lvl2pPr indent="0" lvl="1" marL="0" marR="0" rtl="0" algn="r">
              <a:spcBef>
                <a:spcPts val="0"/>
              </a:spcBef>
              <a:buNone/>
              <a:defRPr sz="1200">
                <a:solidFill>
                  <a:srgbClr val="EDEDED"/>
                </a:solidFill>
                <a:latin typeface="Corbel"/>
                <a:ea typeface="Corbel"/>
                <a:cs typeface="Corbel"/>
                <a:sym typeface="Corbel"/>
              </a:defRPr>
            </a:lvl2pPr>
            <a:lvl3pPr indent="0" lvl="2" marL="0" marR="0" rtl="0" algn="r">
              <a:spcBef>
                <a:spcPts val="0"/>
              </a:spcBef>
              <a:buNone/>
              <a:defRPr sz="1200">
                <a:solidFill>
                  <a:srgbClr val="EDEDED"/>
                </a:solidFill>
                <a:latin typeface="Corbel"/>
                <a:ea typeface="Corbel"/>
                <a:cs typeface="Corbel"/>
                <a:sym typeface="Corbel"/>
              </a:defRPr>
            </a:lvl3pPr>
            <a:lvl4pPr indent="0" lvl="3" marL="0" marR="0" rtl="0" algn="r">
              <a:spcBef>
                <a:spcPts val="0"/>
              </a:spcBef>
              <a:buNone/>
              <a:defRPr sz="1200">
                <a:solidFill>
                  <a:srgbClr val="EDEDED"/>
                </a:solidFill>
                <a:latin typeface="Corbel"/>
                <a:ea typeface="Corbel"/>
                <a:cs typeface="Corbel"/>
                <a:sym typeface="Corbel"/>
              </a:defRPr>
            </a:lvl4pPr>
            <a:lvl5pPr indent="0" lvl="4" marL="0" marR="0" rtl="0" algn="r">
              <a:spcBef>
                <a:spcPts val="0"/>
              </a:spcBef>
              <a:buNone/>
              <a:defRPr sz="1200">
                <a:solidFill>
                  <a:srgbClr val="EDEDED"/>
                </a:solidFill>
                <a:latin typeface="Corbel"/>
                <a:ea typeface="Corbel"/>
                <a:cs typeface="Corbel"/>
                <a:sym typeface="Corbel"/>
              </a:defRPr>
            </a:lvl5pPr>
            <a:lvl6pPr indent="0" lvl="5" marL="0" marR="0" rtl="0" algn="r">
              <a:spcBef>
                <a:spcPts val="0"/>
              </a:spcBef>
              <a:buNone/>
              <a:defRPr sz="1200">
                <a:solidFill>
                  <a:srgbClr val="EDEDED"/>
                </a:solidFill>
                <a:latin typeface="Corbel"/>
                <a:ea typeface="Corbel"/>
                <a:cs typeface="Corbel"/>
                <a:sym typeface="Corbel"/>
              </a:defRPr>
            </a:lvl6pPr>
            <a:lvl7pPr indent="0" lvl="6" marL="0" marR="0" rtl="0" algn="r">
              <a:spcBef>
                <a:spcPts val="0"/>
              </a:spcBef>
              <a:buNone/>
              <a:defRPr sz="1200">
                <a:solidFill>
                  <a:srgbClr val="EDEDED"/>
                </a:solidFill>
                <a:latin typeface="Corbel"/>
                <a:ea typeface="Corbel"/>
                <a:cs typeface="Corbel"/>
                <a:sym typeface="Corbel"/>
              </a:defRPr>
            </a:lvl7pPr>
            <a:lvl8pPr indent="0" lvl="7" marL="0" marR="0" rtl="0" algn="r">
              <a:spcBef>
                <a:spcPts val="0"/>
              </a:spcBef>
              <a:buNone/>
              <a:defRPr sz="1200">
                <a:solidFill>
                  <a:srgbClr val="EDEDED"/>
                </a:solidFill>
                <a:latin typeface="Corbel"/>
                <a:ea typeface="Corbel"/>
                <a:cs typeface="Corbel"/>
                <a:sym typeface="Corbel"/>
              </a:defRPr>
            </a:lvl8pPr>
            <a:lvl9pPr indent="0" lvl="8" marL="0" marR="0" rtl="0" algn="r">
              <a:spcBef>
                <a:spcPts val="0"/>
              </a:spcBef>
              <a:buNone/>
              <a:defRPr sz="1200">
                <a:solidFill>
                  <a:srgbClr val="EDEDED"/>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EDEDED"/>
              </a:buClr>
              <a:buSzPts val="5400"/>
              <a:buFont typeface="Corbel"/>
              <a:buNone/>
              <a:defRPr b="0" i="0" sz="5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5"/>
          <p:cNvSpPr txBox="1"/>
          <p:nvPr>
            <p:ph idx="1" type="body"/>
          </p:nvPr>
        </p:nvSpPr>
        <p:spPr>
          <a:xfrm>
            <a:off x="1120000" y="1825625"/>
            <a:ext cx="5025216"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rgbClr val="EDEDED"/>
              </a:buClr>
              <a:buSzPts val="2800"/>
              <a:buFont typeface="Arial"/>
              <a:buChar char="•"/>
              <a:defRPr b="0" i="0" sz="2800" u="none" cap="none" strike="noStrike">
                <a:solidFill>
                  <a:srgbClr val="EDEDED"/>
                </a:solidFill>
                <a:latin typeface="Corbel"/>
                <a:ea typeface="Corbel"/>
                <a:cs typeface="Corbel"/>
                <a:sym typeface="Corbel"/>
              </a:defRPr>
            </a:lvl1pPr>
            <a:lvl2pPr indent="-381000" lvl="1" marL="914400" marR="0" rtl="0" algn="l">
              <a:lnSpc>
                <a:spcPct val="90000"/>
              </a:lnSpc>
              <a:spcBef>
                <a:spcPts val="50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2pPr>
            <a:lvl3pPr indent="-355600" lvl="2" marL="1371600" marR="0" rtl="0" algn="l">
              <a:lnSpc>
                <a:spcPct val="90000"/>
              </a:lnSpc>
              <a:spcBef>
                <a:spcPts val="500"/>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3pPr>
            <a:lvl4pPr indent="-342900" lvl="3" marL="18288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4pPr>
            <a:lvl5pPr indent="-342900" lvl="4" marL="22860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9pPr>
          </a:lstStyle>
          <a:p/>
        </p:txBody>
      </p:sp>
      <p:sp>
        <p:nvSpPr>
          <p:cNvPr id="32" name="Google Shape;32;p5"/>
          <p:cNvSpPr txBox="1"/>
          <p:nvPr>
            <p:ph idx="2" type="body"/>
          </p:nvPr>
        </p:nvSpPr>
        <p:spPr>
          <a:xfrm>
            <a:off x="6319840" y="1825625"/>
            <a:ext cx="503396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rgbClr val="EDEDED"/>
              </a:buClr>
              <a:buSzPts val="2800"/>
              <a:buFont typeface="Arial"/>
              <a:buChar char="•"/>
              <a:defRPr b="0" i="0" sz="2800" u="none" cap="none" strike="noStrike">
                <a:solidFill>
                  <a:srgbClr val="EDEDED"/>
                </a:solidFill>
                <a:latin typeface="Corbel"/>
                <a:ea typeface="Corbel"/>
                <a:cs typeface="Corbel"/>
                <a:sym typeface="Corbel"/>
              </a:defRPr>
            </a:lvl1pPr>
            <a:lvl2pPr indent="-381000" lvl="1" marL="914400" marR="0" rtl="0" algn="l">
              <a:lnSpc>
                <a:spcPct val="90000"/>
              </a:lnSpc>
              <a:spcBef>
                <a:spcPts val="50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2pPr>
            <a:lvl3pPr indent="-355600" lvl="2" marL="1371600" marR="0" rtl="0" algn="l">
              <a:lnSpc>
                <a:spcPct val="90000"/>
              </a:lnSpc>
              <a:spcBef>
                <a:spcPts val="500"/>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3pPr>
            <a:lvl4pPr indent="-342900" lvl="3" marL="18288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4pPr>
            <a:lvl5pPr indent="-342900" lvl="4" marL="22860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EDEDED"/>
                </a:solidFill>
                <a:latin typeface="Corbel"/>
                <a:ea typeface="Corbel"/>
                <a:cs typeface="Corbel"/>
                <a:sym typeface="Corbel"/>
              </a:defRPr>
            </a:lvl1pPr>
            <a:lvl2pPr indent="0" lvl="1" marL="0" marR="0" rtl="0" algn="r">
              <a:spcBef>
                <a:spcPts val="0"/>
              </a:spcBef>
              <a:buNone/>
              <a:defRPr sz="1200">
                <a:solidFill>
                  <a:srgbClr val="EDEDED"/>
                </a:solidFill>
                <a:latin typeface="Corbel"/>
                <a:ea typeface="Corbel"/>
                <a:cs typeface="Corbel"/>
                <a:sym typeface="Corbel"/>
              </a:defRPr>
            </a:lvl2pPr>
            <a:lvl3pPr indent="0" lvl="2" marL="0" marR="0" rtl="0" algn="r">
              <a:spcBef>
                <a:spcPts val="0"/>
              </a:spcBef>
              <a:buNone/>
              <a:defRPr sz="1200">
                <a:solidFill>
                  <a:srgbClr val="EDEDED"/>
                </a:solidFill>
                <a:latin typeface="Corbel"/>
                <a:ea typeface="Corbel"/>
                <a:cs typeface="Corbel"/>
                <a:sym typeface="Corbel"/>
              </a:defRPr>
            </a:lvl3pPr>
            <a:lvl4pPr indent="0" lvl="3" marL="0" marR="0" rtl="0" algn="r">
              <a:spcBef>
                <a:spcPts val="0"/>
              </a:spcBef>
              <a:buNone/>
              <a:defRPr sz="1200">
                <a:solidFill>
                  <a:srgbClr val="EDEDED"/>
                </a:solidFill>
                <a:latin typeface="Corbel"/>
                <a:ea typeface="Corbel"/>
                <a:cs typeface="Corbel"/>
                <a:sym typeface="Corbel"/>
              </a:defRPr>
            </a:lvl4pPr>
            <a:lvl5pPr indent="0" lvl="4" marL="0" marR="0" rtl="0" algn="r">
              <a:spcBef>
                <a:spcPts val="0"/>
              </a:spcBef>
              <a:buNone/>
              <a:defRPr sz="1200">
                <a:solidFill>
                  <a:srgbClr val="EDEDED"/>
                </a:solidFill>
                <a:latin typeface="Corbel"/>
                <a:ea typeface="Corbel"/>
                <a:cs typeface="Corbel"/>
                <a:sym typeface="Corbel"/>
              </a:defRPr>
            </a:lvl5pPr>
            <a:lvl6pPr indent="0" lvl="5" marL="0" marR="0" rtl="0" algn="r">
              <a:spcBef>
                <a:spcPts val="0"/>
              </a:spcBef>
              <a:buNone/>
              <a:defRPr sz="1200">
                <a:solidFill>
                  <a:srgbClr val="EDEDED"/>
                </a:solidFill>
                <a:latin typeface="Corbel"/>
                <a:ea typeface="Corbel"/>
                <a:cs typeface="Corbel"/>
                <a:sym typeface="Corbel"/>
              </a:defRPr>
            </a:lvl6pPr>
            <a:lvl7pPr indent="0" lvl="6" marL="0" marR="0" rtl="0" algn="r">
              <a:spcBef>
                <a:spcPts val="0"/>
              </a:spcBef>
              <a:buNone/>
              <a:defRPr sz="1200">
                <a:solidFill>
                  <a:srgbClr val="EDEDED"/>
                </a:solidFill>
                <a:latin typeface="Corbel"/>
                <a:ea typeface="Corbel"/>
                <a:cs typeface="Corbel"/>
                <a:sym typeface="Corbel"/>
              </a:defRPr>
            </a:lvl7pPr>
            <a:lvl8pPr indent="0" lvl="7" marL="0" marR="0" rtl="0" algn="r">
              <a:spcBef>
                <a:spcPts val="0"/>
              </a:spcBef>
              <a:buNone/>
              <a:defRPr sz="1200">
                <a:solidFill>
                  <a:srgbClr val="EDEDED"/>
                </a:solidFill>
                <a:latin typeface="Corbel"/>
                <a:ea typeface="Corbel"/>
                <a:cs typeface="Corbel"/>
                <a:sym typeface="Corbel"/>
              </a:defRPr>
            </a:lvl8pPr>
            <a:lvl9pPr indent="0" lvl="8" marL="0" marR="0" rtl="0" algn="r">
              <a:spcBef>
                <a:spcPts val="0"/>
              </a:spcBef>
              <a:buNone/>
              <a:defRPr sz="1200">
                <a:solidFill>
                  <a:srgbClr val="EDEDED"/>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EDEDED"/>
              </a:buClr>
              <a:buSzPts val="5400"/>
              <a:buFont typeface="Corbel"/>
              <a:buNone/>
              <a:defRPr b="0" i="0" sz="5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6"/>
          <p:cNvSpPr txBox="1"/>
          <p:nvPr>
            <p:ph idx="1" type="body"/>
          </p:nvPr>
        </p:nvSpPr>
        <p:spPr>
          <a:xfrm>
            <a:off x="1120000" y="1681163"/>
            <a:ext cx="5025216"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lt2"/>
              </a:buClr>
              <a:buSzPts val="2400"/>
              <a:buFont typeface="Arial"/>
              <a:buNone/>
              <a:defRPr b="0" i="0" sz="2400" u="none" cap="none" strike="noStrike">
                <a:solidFill>
                  <a:schemeClr val="lt2"/>
                </a:solidFill>
                <a:latin typeface="Corbel"/>
                <a:ea typeface="Corbel"/>
                <a:cs typeface="Corbel"/>
                <a:sym typeface="Corbel"/>
              </a:defRPr>
            </a:lvl1pPr>
            <a:lvl2pPr indent="-228600" lvl="1" marL="914400" marR="0" rtl="0" algn="l">
              <a:lnSpc>
                <a:spcPct val="90000"/>
              </a:lnSpc>
              <a:spcBef>
                <a:spcPts val="500"/>
              </a:spcBef>
              <a:spcAft>
                <a:spcPts val="0"/>
              </a:spcAft>
              <a:buClr>
                <a:srgbClr val="EDEDED"/>
              </a:buClr>
              <a:buSzPts val="2000"/>
              <a:buFont typeface="Arial"/>
              <a:buNone/>
              <a:defRPr b="1" i="0" sz="2000" u="none" cap="none" strike="noStrike">
                <a:solidFill>
                  <a:srgbClr val="EDEDED"/>
                </a:solidFill>
                <a:latin typeface="Corbel"/>
                <a:ea typeface="Corbel"/>
                <a:cs typeface="Corbel"/>
                <a:sym typeface="Corbel"/>
              </a:defRPr>
            </a:lvl2pPr>
            <a:lvl3pPr indent="-228600" lvl="2" marL="1371600" marR="0" rtl="0" algn="l">
              <a:lnSpc>
                <a:spcPct val="90000"/>
              </a:lnSpc>
              <a:spcBef>
                <a:spcPts val="500"/>
              </a:spcBef>
              <a:spcAft>
                <a:spcPts val="0"/>
              </a:spcAft>
              <a:buClr>
                <a:srgbClr val="EDEDED"/>
              </a:buClr>
              <a:buSzPts val="1800"/>
              <a:buFont typeface="Arial"/>
              <a:buNone/>
              <a:defRPr b="1" i="0" sz="1800" u="none" cap="none" strike="noStrike">
                <a:solidFill>
                  <a:srgbClr val="EDEDED"/>
                </a:solidFill>
                <a:latin typeface="Corbel"/>
                <a:ea typeface="Corbel"/>
                <a:cs typeface="Corbel"/>
                <a:sym typeface="Corbel"/>
              </a:defRPr>
            </a:lvl3pPr>
            <a:lvl4pPr indent="-228600" lvl="3" marL="1828800" marR="0" rtl="0" algn="l">
              <a:lnSpc>
                <a:spcPct val="90000"/>
              </a:lnSpc>
              <a:spcBef>
                <a:spcPts val="500"/>
              </a:spcBef>
              <a:spcAft>
                <a:spcPts val="0"/>
              </a:spcAft>
              <a:buClr>
                <a:srgbClr val="EDEDED"/>
              </a:buClr>
              <a:buSzPts val="1600"/>
              <a:buFont typeface="Arial"/>
              <a:buNone/>
              <a:defRPr b="1" i="0" sz="1600" u="none" cap="none" strike="noStrike">
                <a:solidFill>
                  <a:srgbClr val="EDEDED"/>
                </a:solidFill>
                <a:latin typeface="Corbel"/>
                <a:ea typeface="Corbel"/>
                <a:cs typeface="Corbel"/>
                <a:sym typeface="Corbel"/>
              </a:defRPr>
            </a:lvl4pPr>
            <a:lvl5pPr indent="-228600" lvl="4" marL="2286000" marR="0" rtl="0" algn="l">
              <a:lnSpc>
                <a:spcPct val="90000"/>
              </a:lnSpc>
              <a:spcBef>
                <a:spcPts val="500"/>
              </a:spcBef>
              <a:spcAft>
                <a:spcPts val="0"/>
              </a:spcAft>
              <a:buClr>
                <a:srgbClr val="EDEDED"/>
              </a:buClr>
              <a:buSzPts val="1600"/>
              <a:buFont typeface="Arial"/>
              <a:buNone/>
              <a:defRPr b="1" i="0" sz="1600" u="none" cap="none" strike="noStrike">
                <a:solidFill>
                  <a:srgbClr val="EDEDED"/>
                </a:solidFill>
                <a:latin typeface="Corbel"/>
                <a:ea typeface="Corbel"/>
                <a:cs typeface="Corbel"/>
                <a:sym typeface="Corbel"/>
              </a:defRPr>
            </a:lvl5pPr>
            <a:lvl6pPr indent="-228600" lvl="5" marL="27432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orbel"/>
                <a:ea typeface="Corbel"/>
                <a:cs typeface="Corbel"/>
                <a:sym typeface="Corbel"/>
              </a:defRPr>
            </a:lvl6pPr>
            <a:lvl7pPr indent="-228600" lvl="6" marL="32004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orbel"/>
                <a:ea typeface="Corbel"/>
                <a:cs typeface="Corbel"/>
                <a:sym typeface="Corbel"/>
              </a:defRPr>
            </a:lvl7pPr>
            <a:lvl8pPr indent="-228600" lvl="7" marL="3657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orbel"/>
                <a:ea typeface="Corbel"/>
                <a:cs typeface="Corbel"/>
                <a:sym typeface="Corbel"/>
              </a:defRPr>
            </a:lvl8pPr>
            <a:lvl9pPr indent="-228600" lvl="8" marL="4114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Corbel"/>
                <a:ea typeface="Corbel"/>
                <a:cs typeface="Corbel"/>
                <a:sym typeface="Corbel"/>
              </a:defRPr>
            </a:lvl9pPr>
          </a:lstStyle>
          <a:p/>
        </p:txBody>
      </p:sp>
      <p:sp>
        <p:nvSpPr>
          <p:cNvPr id="39" name="Google Shape;39;p6"/>
          <p:cNvSpPr txBox="1"/>
          <p:nvPr>
            <p:ph idx="2" type="body"/>
          </p:nvPr>
        </p:nvSpPr>
        <p:spPr>
          <a:xfrm>
            <a:off x="1120000" y="2505075"/>
            <a:ext cx="5025216" cy="368458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rgbClr val="EDEDED"/>
              </a:buClr>
              <a:buSzPts val="2800"/>
              <a:buFont typeface="Arial"/>
              <a:buChar char="•"/>
              <a:defRPr b="0" i="0" sz="2800" u="none" cap="none" strike="noStrike">
                <a:solidFill>
                  <a:srgbClr val="EDEDED"/>
                </a:solidFill>
                <a:latin typeface="Corbel"/>
                <a:ea typeface="Corbel"/>
                <a:cs typeface="Corbel"/>
                <a:sym typeface="Corbel"/>
              </a:defRPr>
            </a:lvl1pPr>
            <a:lvl2pPr indent="-381000" lvl="1" marL="914400" marR="0" rtl="0" algn="l">
              <a:lnSpc>
                <a:spcPct val="90000"/>
              </a:lnSpc>
              <a:spcBef>
                <a:spcPts val="50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2pPr>
            <a:lvl3pPr indent="-355600" lvl="2" marL="1371600" marR="0" rtl="0" algn="l">
              <a:lnSpc>
                <a:spcPct val="90000"/>
              </a:lnSpc>
              <a:spcBef>
                <a:spcPts val="500"/>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3pPr>
            <a:lvl4pPr indent="-342900" lvl="3" marL="18288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4pPr>
            <a:lvl5pPr indent="-342900" lvl="4" marL="22860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9pPr>
          </a:lstStyle>
          <a:p/>
        </p:txBody>
      </p:sp>
      <p:sp>
        <p:nvSpPr>
          <p:cNvPr id="40" name="Google Shape;40;p6"/>
          <p:cNvSpPr txBox="1"/>
          <p:nvPr>
            <p:ph idx="3" type="body"/>
          </p:nvPr>
        </p:nvSpPr>
        <p:spPr>
          <a:xfrm>
            <a:off x="6319840" y="1681163"/>
            <a:ext cx="5035548"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lt2"/>
              </a:buClr>
              <a:buSzPts val="2400"/>
              <a:buFont typeface="Arial"/>
              <a:buNone/>
              <a:defRPr b="0" i="0" sz="2400" u="none" cap="none" strike="noStrike">
                <a:solidFill>
                  <a:schemeClr val="lt2"/>
                </a:solidFill>
                <a:latin typeface="Corbel"/>
                <a:ea typeface="Corbel"/>
                <a:cs typeface="Corbel"/>
                <a:sym typeface="Corbel"/>
              </a:defRPr>
            </a:lvl1pPr>
            <a:lvl2pPr indent="-381000" lvl="1" marL="914400" marR="0" rtl="0" algn="l">
              <a:lnSpc>
                <a:spcPct val="90000"/>
              </a:lnSpc>
              <a:spcBef>
                <a:spcPts val="50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2pPr>
            <a:lvl3pPr indent="-355600" lvl="2" marL="1371600" marR="0" rtl="0" algn="l">
              <a:lnSpc>
                <a:spcPct val="90000"/>
              </a:lnSpc>
              <a:spcBef>
                <a:spcPts val="500"/>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3pPr>
            <a:lvl4pPr indent="-342900" lvl="3" marL="18288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4pPr>
            <a:lvl5pPr indent="-342900" lvl="4" marL="22860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9pPr>
          </a:lstStyle>
          <a:p/>
        </p:txBody>
      </p:sp>
      <p:sp>
        <p:nvSpPr>
          <p:cNvPr id="41" name="Google Shape;41;p6"/>
          <p:cNvSpPr txBox="1"/>
          <p:nvPr>
            <p:ph idx="4" type="body"/>
          </p:nvPr>
        </p:nvSpPr>
        <p:spPr>
          <a:xfrm>
            <a:off x="6319840" y="2505075"/>
            <a:ext cx="5035548" cy="368458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rgbClr val="EDEDED"/>
              </a:buClr>
              <a:buSzPts val="2800"/>
              <a:buFont typeface="Arial"/>
              <a:buChar char="•"/>
              <a:defRPr b="0" i="0" sz="2800" u="none" cap="none" strike="noStrike">
                <a:solidFill>
                  <a:srgbClr val="EDEDED"/>
                </a:solidFill>
                <a:latin typeface="Corbel"/>
                <a:ea typeface="Corbel"/>
                <a:cs typeface="Corbel"/>
                <a:sym typeface="Corbel"/>
              </a:defRPr>
            </a:lvl1pPr>
            <a:lvl2pPr indent="-381000" lvl="1" marL="914400" marR="0" rtl="0" algn="l">
              <a:lnSpc>
                <a:spcPct val="90000"/>
              </a:lnSpc>
              <a:spcBef>
                <a:spcPts val="50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2pPr>
            <a:lvl3pPr indent="-355600" lvl="2" marL="1371600" marR="0" rtl="0" algn="l">
              <a:lnSpc>
                <a:spcPct val="90000"/>
              </a:lnSpc>
              <a:spcBef>
                <a:spcPts val="500"/>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3pPr>
            <a:lvl4pPr indent="-342900" lvl="3" marL="18288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4pPr>
            <a:lvl5pPr indent="-342900" lvl="4" marL="22860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EDEDED"/>
                </a:solidFill>
                <a:latin typeface="Corbel"/>
                <a:ea typeface="Corbel"/>
                <a:cs typeface="Corbel"/>
                <a:sym typeface="Corbel"/>
              </a:defRPr>
            </a:lvl1pPr>
            <a:lvl2pPr indent="0" lvl="1" marL="0" marR="0" rtl="0" algn="r">
              <a:spcBef>
                <a:spcPts val="0"/>
              </a:spcBef>
              <a:buNone/>
              <a:defRPr sz="1200">
                <a:solidFill>
                  <a:srgbClr val="EDEDED"/>
                </a:solidFill>
                <a:latin typeface="Corbel"/>
                <a:ea typeface="Corbel"/>
                <a:cs typeface="Corbel"/>
                <a:sym typeface="Corbel"/>
              </a:defRPr>
            </a:lvl2pPr>
            <a:lvl3pPr indent="0" lvl="2" marL="0" marR="0" rtl="0" algn="r">
              <a:spcBef>
                <a:spcPts val="0"/>
              </a:spcBef>
              <a:buNone/>
              <a:defRPr sz="1200">
                <a:solidFill>
                  <a:srgbClr val="EDEDED"/>
                </a:solidFill>
                <a:latin typeface="Corbel"/>
                <a:ea typeface="Corbel"/>
                <a:cs typeface="Corbel"/>
                <a:sym typeface="Corbel"/>
              </a:defRPr>
            </a:lvl3pPr>
            <a:lvl4pPr indent="0" lvl="3" marL="0" marR="0" rtl="0" algn="r">
              <a:spcBef>
                <a:spcPts val="0"/>
              </a:spcBef>
              <a:buNone/>
              <a:defRPr sz="1200">
                <a:solidFill>
                  <a:srgbClr val="EDEDED"/>
                </a:solidFill>
                <a:latin typeface="Corbel"/>
                <a:ea typeface="Corbel"/>
                <a:cs typeface="Corbel"/>
                <a:sym typeface="Corbel"/>
              </a:defRPr>
            </a:lvl4pPr>
            <a:lvl5pPr indent="0" lvl="4" marL="0" marR="0" rtl="0" algn="r">
              <a:spcBef>
                <a:spcPts val="0"/>
              </a:spcBef>
              <a:buNone/>
              <a:defRPr sz="1200">
                <a:solidFill>
                  <a:srgbClr val="EDEDED"/>
                </a:solidFill>
                <a:latin typeface="Corbel"/>
                <a:ea typeface="Corbel"/>
                <a:cs typeface="Corbel"/>
                <a:sym typeface="Corbel"/>
              </a:defRPr>
            </a:lvl5pPr>
            <a:lvl6pPr indent="0" lvl="5" marL="0" marR="0" rtl="0" algn="r">
              <a:spcBef>
                <a:spcPts val="0"/>
              </a:spcBef>
              <a:buNone/>
              <a:defRPr sz="1200">
                <a:solidFill>
                  <a:srgbClr val="EDEDED"/>
                </a:solidFill>
                <a:latin typeface="Corbel"/>
                <a:ea typeface="Corbel"/>
                <a:cs typeface="Corbel"/>
                <a:sym typeface="Corbel"/>
              </a:defRPr>
            </a:lvl6pPr>
            <a:lvl7pPr indent="0" lvl="6" marL="0" marR="0" rtl="0" algn="r">
              <a:spcBef>
                <a:spcPts val="0"/>
              </a:spcBef>
              <a:buNone/>
              <a:defRPr sz="1200">
                <a:solidFill>
                  <a:srgbClr val="EDEDED"/>
                </a:solidFill>
                <a:latin typeface="Corbel"/>
                <a:ea typeface="Corbel"/>
                <a:cs typeface="Corbel"/>
                <a:sym typeface="Corbel"/>
              </a:defRPr>
            </a:lvl7pPr>
            <a:lvl8pPr indent="0" lvl="7" marL="0" marR="0" rtl="0" algn="r">
              <a:spcBef>
                <a:spcPts val="0"/>
              </a:spcBef>
              <a:buNone/>
              <a:defRPr sz="1200">
                <a:solidFill>
                  <a:srgbClr val="EDEDED"/>
                </a:solidFill>
                <a:latin typeface="Corbel"/>
                <a:ea typeface="Corbel"/>
                <a:cs typeface="Corbel"/>
                <a:sym typeface="Corbel"/>
              </a:defRPr>
            </a:lvl8pPr>
            <a:lvl9pPr indent="0" lvl="8" marL="0" marR="0" rtl="0" algn="r">
              <a:spcBef>
                <a:spcPts val="0"/>
              </a:spcBef>
              <a:buNone/>
              <a:defRPr sz="1200">
                <a:solidFill>
                  <a:srgbClr val="EDEDED"/>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EDEDED"/>
              </a:buClr>
              <a:buSzPts val="5400"/>
              <a:buFont typeface="Corbel"/>
              <a:buNone/>
              <a:defRPr b="0" i="0" sz="5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EDEDED"/>
                </a:solidFill>
                <a:latin typeface="Corbel"/>
                <a:ea typeface="Corbel"/>
                <a:cs typeface="Corbel"/>
                <a:sym typeface="Corbel"/>
              </a:defRPr>
            </a:lvl1pPr>
            <a:lvl2pPr indent="0" lvl="1" marL="0" marR="0" rtl="0" algn="r">
              <a:spcBef>
                <a:spcPts val="0"/>
              </a:spcBef>
              <a:buNone/>
              <a:defRPr sz="1200">
                <a:solidFill>
                  <a:srgbClr val="EDEDED"/>
                </a:solidFill>
                <a:latin typeface="Corbel"/>
                <a:ea typeface="Corbel"/>
                <a:cs typeface="Corbel"/>
                <a:sym typeface="Corbel"/>
              </a:defRPr>
            </a:lvl2pPr>
            <a:lvl3pPr indent="0" lvl="2" marL="0" marR="0" rtl="0" algn="r">
              <a:spcBef>
                <a:spcPts val="0"/>
              </a:spcBef>
              <a:buNone/>
              <a:defRPr sz="1200">
                <a:solidFill>
                  <a:srgbClr val="EDEDED"/>
                </a:solidFill>
                <a:latin typeface="Corbel"/>
                <a:ea typeface="Corbel"/>
                <a:cs typeface="Corbel"/>
                <a:sym typeface="Corbel"/>
              </a:defRPr>
            </a:lvl3pPr>
            <a:lvl4pPr indent="0" lvl="3" marL="0" marR="0" rtl="0" algn="r">
              <a:spcBef>
                <a:spcPts val="0"/>
              </a:spcBef>
              <a:buNone/>
              <a:defRPr sz="1200">
                <a:solidFill>
                  <a:srgbClr val="EDEDED"/>
                </a:solidFill>
                <a:latin typeface="Corbel"/>
                <a:ea typeface="Corbel"/>
                <a:cs typeface="Corbel"/>
                <a:sym typeface="Corbel"/>
              </a:defRPr>
            </a:lvl4pPr>
            <a:lvl5pPr indent="0" lvl="4" marL="0" marR="0" rtl="0" algn="r">
              <a:spcBef>
                <a:spcPts val="0"/>
              </a:spcBef>
              <a:buNone/>
              <a:defRPr sz="1200">
                <a:solidFill>
                  <a:srgbClr val="EDEDED"/>
                </a:solidFill>
                <a:latin typeface="Corbel"/>
                <a:ea typeface="Corbel"/>
                <a:cs typeface="Corbel"/>
                <a:sym typeface="Corbel"/>
              </a:defRPr>
            </a:lvl5pPr>
            <a:lvl6pPr indent="0" lvl="5" marL="0" marR="0" rtl="0" algn="r">
              <a:spcBef>
                <a:spcPts val="0"/>
              </a:spcBef>
              <a:buNone/>
              <a:defRPr sz="1200">
                <a:solidFill>
                  <a:srgbClr val="EDEDED"/>
                </a:solidFill>
                <a:latin typeface="Corbel"/>
                <a:ea typeface="Corbel"/>
                <a:cs typeface="Corbel"/>
                <a:sym typeface="Corbel"/>
              </a:defRPr>
            </a:lvl6pPr>
            <a:lvl7pPr indent="0" lvl="6" marL="0" marR="0" rtl="0" algn="r">
              <a:spcBef>
                <a:spcPts val="0"/>
              </a:spcBef>
              <a:buNone/>
              <a:defRPr sz="1200">
                <a:solidFill>
                  <a:srgbClr val="EDEDED"/>
                </a:solidFill>
                <a:latin typeface="Corbel"/>
                <a:ea typeface="Corbel"/>
                <a:cs typeface="Corbel"/>
                <a:sym typeface="Corbel"/>
              </a:defRPr>
            </a:lvl7pPr>
            <a:lvl8pPr indent="0" lvl="7" marL="0" marR="0" rtl="0" algn="r">
              <a:spcBef>
                <a:spcPts val="0"/>
              </a:spcBef>
              <a:buNone/>
              <a:defRPr sz="1200">
                <a:solidFill>
                  <a:srgbClr val="EDEDED"/>
                </a:solidFill>
                <a:latin typeface="Corbel"/>
                <a:ea typeface="Corbel"/>
                <a:cs typeface="Corbel"/>
                <a:sym typeface="Corbel"/>
              </a:defRPr>
            </a:lvl8pPr>
            <a:lvl9pPr indent="0" lvl="8" marL="0" marR="0" rtl="0" algn="r">
              <a:spcBef>
                <a:spcPts val="0"/>
              </a:spcBef>
              <a:buNone/>
              <a:defRPr sz="1200">
                <a:solidFill>
                  <a:srgbClr val="EDEDED"/>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EDEDED"/>
                </a:solidFill>
                <a:latin typeface="Corbel"/>
                <a:ea typeface="Corbel"/>
                <a:cs typeface="Corbel"/>
                <a:sym typeface="Corbel"/>
              </a:defRPr>
            </a:lvl1pPr>
            <a:lvl2pPr indent="0" lvl="1" marL="0" marR="0" rtl="0" algn="r">
              <a:spcBef>
                <a:spcPts val="0"/>
              </a:spcBef>
              <a:buNone/>
              <a:defRPr sz="1200">
                <a:solidFill>
                  <a:srgbClr val="EDEDED"/>
                </a:solidFill>
                <a:latin typeface="Corbel"/>
                <a:ea typeface="Corbel"/>
                <a:cs typeface="Corbel"/>
                <a:sym typeface="Corbel"/>
              </a:defRPr>
            </a:lvl2pPr>
            <a:lvl3pPr indent="0" lvl="2" marL="0" marR="0" rtl="0" algn="r">
              <a:spcBef>
                <a:spcPts val="0"/>
              </a:spcBef>
              <a:buNone/>
              <a:defRPr sz="1200">
                <a:solidFill>
                  <a:srgbClr val="EDEDED"/>
                </a:solidFill>
                <a:latin typeface="Corbel"/>
                <a:ea typeface="Corbel"/>
                <a:cs typeface="Corbel"/>
                <a:sym typeface="Corbel"/>
              </a:defRPr>
            </a:lvl3pPr>
            <a:lvl4pPr indent="0" lvl="3" marL="0" marR="0" rtl="0" algn="r">
              <a:spcBef>
                <a:spcPts val="0"/>
              </a:spcBef>
              <a:buNone/>
              <a:defRPr sz="1200">
                <a:solidFill>
                  <a:srgbClr val="EDEDED"/>
                </a:solidFill>
                <a:latin typeface="Corbel"/>
                <a:ea typeface="Corbel"/>
                <a:cs typeface="Corbel"/>
                <a:sym typeface="Corbel"/>
              </a:defRPr>
            </a:lvl4pPr>
            <a:lvl5pPr indent="0" lvl="4" marL="0" marR="0" rtl="0" algn="r">
              <a:spcBef>
                <a:spcPts val="0"/>
              </a:spcBef>
              <a:buNone/>
              <a:defRPr sz="1200">
                <a:solidFill>
                  <a:srgbClr val="EDEDED"/>
                </a:solidFill>
                <a:latin typeface="Corbel"/>
                <a:ea typeface="Corbel"/>
                <a:cs typeface="Corbel"/>
                <a:sym typeface="Corbel"/>
              </a:defRPr>
            </a:lvl5pPr>
            <a:lvl6pPr indent="0" lvl="5" marL="0" marR="0" rtl="0" algn="r">
              <a:spcBef>
                <a:spcPts val="0"/>
              </a:spcBef>
              <a:buNone/>
              <a:defRPr sz="1200">
                <a:solidFill>
                  <a:srgbClr val="EDEDED"/>
                </a:solidFill>
                <a:latin typeface="Corbel"/>
                <a:ea typeface="Corbel"/>
                <a:cs typeface="Corbel"/>
                <a:sym typeface="Corbel"/>
              </a:defRPr>
            </a:lvl6pPr>
            <a:lvl7pPr indent="0" lvl="6" marL="0" marR="0" rtl="0" algn="r">
              <a:spcBef>
                <a:spcPts val="0"/>
              </a:spcBef>
              <a:buNone/>
              <a:defRPr sz="1200">
                <a:solidFill>
                  <a:srgbClr val="EDEDED"/>
                </a:solidFill>
                <a:latin typeface="Corbel"/>
                <a:ea typeface="Corbel"/>
                <a:cs typeface="Corbel"/>
                <a:sym typeface="Corbel"/>
              </a:defRPr>
            </a:lvl7pPr>
            <a:lvl8pPr indent="0" lvl="7" marL="0" marR="0" rtl="0" algn="r">
              <a:spcBef>
                <a:spcPts val="0"/>
              </a:spcBef>
              <a:buNone/>
              <a:defRPr sz="1200">
                <a:solidFill>
                  <a:srgbClr val="EDEDED"/>
                </a:solidFill>
                <a:latin typeface="Corbel"/>
                <a:ea typeface="Corbel"/>
                <a:cs typeface="Corbel"/>
                <a:sym typeface="Corbel"/>
              </a:defRPr>
            </a:lvl8pPr>
            <a:lvl9pPr indent="0" lvl="8" marL="0" marR="0" rtl="0" algn="r">
              <a:spcBef>
                <a:spcPts val="0"/>
              </a:spcBef>
              <a:buNone/>
              <a:defRPr sz="1200">
                <a:solidFill>
                  <a:srgbClr val="EDEDED"/>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rgbClr val="EDEDED"/>
              </a:buClr>
              <a:buSzPts val="3200"/>
              <a:buFont typeface="Corbel"/>
              <a:buNone/>
              <a:defRPr b="0" i="0" sz="32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rgbClr val="EDEDED"/>
              </a:buClr>
              <a:buSzPts val="2800"/>
              <a:buFont typeface="Arial"/>
              <a:buChar char="•"/>
              <a:defRPr b="0" i="0" sz="2800" u="none" cap="none" strike="noStrike">
                <a:solidFill>
                  <a:srgbClr val="EDEDED"/>
                </a:solidFill>
                <a:latin typeface="Corbel"/>
                <a:ea typeface="Corbel"/>
                <a:cs typeface="Corbel"/>
                <a:sym typeface="Corbel"/>
              </a:defRPr>
            </a:lvl1pPr>
            <a:lvl2pPr indent="-381000" lvl="1" marL="914400" marR="0" rtl="0" algn="l">
              <a:lnSpc>
                <a:spcPct val="90000"/>
              </a:lnSpc>
              <a:spcBef>
                <a:spcPts val="50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2pPr>
            <a:lvl3pPr indent="-355600" lvl="2" marL="1371600" marR="0" rtl="0" algn="l">
              <a:lnSpc>
                <a:spcPct val="90000"/>
              </a:lnSpc>
              <a:spcBef>
                <a:spcPts val="500"/>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3pPr>
            <a:lvl4pPr indent="-342900" lvl="3" marL="18288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4pPr>
            <a:lvl5pPr indent="-342900" lvl="4" marL="22860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9pPr>
          </a:lstStyle>
          <a:p/>
        </p:txBody>
      </p:sp>
      <p:sp>
        <p:nvSpPr>
          <p:cNvPr id="57" name="Google Shape;57;p9"/>
          <p:cNvSpPr txBox="1"/>
          <p:nvPr>
            <p:ph idx="2" type="body"/>
          </p:nvPr>
        </p:nvSpPr>
        <p:spPr>
          <a:xfrm>
            <a:off x="1120000" y="2057400"/>
            <a:ext cx="3652025"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lt2"/>
              </a:buClr>
              <a:buSzPts val="1600"/>
              <a:buFont typeface="Arial"/>
              <a:buNone/>
              <a:defRPr b="0" i="0" sz="1600" u="none" cap="none" strike="noStrike">
                <a:solidFill>
                  <a:schemeClr val="lt2"/>
                </a:solidFill>
                <a:latin typeface="Corbel"/>
                <a:ea typeface="Corbel"/>
                <a:cs typeface="Corbel"/>
                <a:sym typeface="Corbel"/>
              </a:defRPr>
            </a:lvl1pPr>
            <a:lvl2pPr indent="-228600" lvl="1" marL="914400" marR="0" rtl="0" algn="l">
              <a:lnSpc>
                <a:spcPct val="90000"/>
              </a:lnSpc>
              <a:spcBef>
                <a:spcPts val="500"/>
              </a:spcBef>
              <a:spcAft>
                <a:spcPts val="0"/>
              </a:spcAft>
              <a:buClr>
                <a:srgbClr val="EDEDED"/>
              </a:buClr>
              <a:buSzPts val="1400"/>
              <a:buFont typeface="Arial"/>
              <a:buNone/>
              <a:defRPr b="0" i="0" sz="1400" u="none" cap="none" strike="noStrike">
                <a:solidFill>
                  <a:srgbClr val="EDEDED"/>
                </a:solidFill>
                <a:latin typeface="Corbel"/>
                <a:ea typeface="Corbel"/>
                <a:cs typeface="Corbel"/>
                <a:sym typeface="Corbel"/>
              </a:defRPr>
            </a:lvl2pPr>
            <a:lvl3pPr indent="-228600" lvl="2" marL="1371600" marR="0" rtl="0" algn="l">
              <a:lnSpc>
                <a:spcPct val="90000"/>
              </a:lnSpc>
              <a:spcBef>
                <a:spcPts val="500"/>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3pPr>
            <a:lvl4pPr indent="-228600" lvl="3" marL="1828800" marR="0" rtl="0" algn="l">
              <a:lnSpc>
                <a:spcPct val="90000"/>
              </a:lnSpc>
              <a:spcBef>
                <a:spcPts val="500"/>
              </a:spcBef>
              <a:spcAft>
                <a:spcPts val="0"/>
              </a:spcAft>
              <a:buClr>
                <a:srgbClr val="EDEDED"/>
              </a:buClr>
              <a:buSzPts val="1000"/>
              <a:buFont typeface="Arial"/>
              <a:buNone/>
              <a:defRPr b="0" i="0" sz="1000" u="none" cap="none" strike="noStrike">
                <a:solidFill>
                  <a:srgbClr val="EDEDED"/>
                </a:solidFill>
                <a:latin typeface="Corbel"/>
                <a:ea typeface="Corbel"/>
                <a:cs typeface="Corbel"/>
                <a:sym typeface="Corbel"/>
              </a:defRPr>
            </a:lvl4pPr>
            <a:lvl5pPr indent="-228600" lvl="4" marL="2286000" marR="0" rtl="0" algn="l">
              <a:lnSpc>
                <a:spcPct val="90000"/>
              </a:lnSpc>
              <a:spcBef>
                <a:spcPts val="500"/>
              </a:spcBef>
              <a:spcAft>
                <a:spcPts val="0"/>
              </a:spcAft>
              <a:buClr>
                <a:srgbClr val="EDEDED"/>
              </a:buClr>
              <a:buSzPts val="1000"/>
              <a:buFont typeface="Arial"/>
              <a:buNone/>
              <a:defRPr b="0" i="0" sz="1000" u="none" cap="none" strike="noStrike">
                <a:solidFill>
                  <a:srgbClr val="EDEDED"/>
                </a:solidFill>
                <a:latin typeface="Corbel"/>
                <a:ea typeface="Corbel"/>
                <a:cs typeface="Corbel"/>
                <a:sym typeface="Corbel"/>
              </a:defRPr>
            </a:lvl5pPr>
            <a:lvl6pPr indent="-228600" lvl="5" marL="27432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6pPr>
            <a:lvl7pPr indent="-228600" lvl="6" marL="32004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7pPr>
            <a:lvl8pPr indent="-228600" lvl="7" marL="3657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8pPr>
            <a:lvl9pPr indent="-228600" lvl="8" marL="4114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EDEDED"/>
                </a:solidFill>
                <a:latin typeface="Corbel"/>
                <a:ea typeface="Corbel"/>
                <a:cs typeface="Corbel"/>
                <a:sym typeface="Corbel"/>
              </a:defRPr>
            </a:lvl1pPr>
            <a:lvl2pPr indent="0" lvl="1" marL="0" marR="0" rtl="0" algn="r">
              <a:spcBef>
                <a:spcPts val="0"/>
              </a:spcBef>
              <a:buNone/>
              <a:defRPr sz="1200">
                <a:solidFill>
                  <a:srgbClr val="EDEDED"/>
                </a:solidFill>
                <a:latin typeface="Corbel"/>
                <a:ea typeface="Corbel"/>
                <a:cs typeface="Corbel"/>
                <a:sym typeface="Corbel"/>
              </a:defRPr>
            </a:lvl2pPr>
            <a:lvl3pPr indent="0" lvl="2" marL="0" marR="0" rtl="0" algn="r">
              <a:spcBef>
                <a:spcPts val="0"/>
              </a:spcBef>
              <a:buNone/>
              <a:defRPr sz="1200">
                <a:solidFill>
                  <a:srgbClr val="EDEDED"/>
                </a:solidFill>
                <a:latin typeface="Corbel"/>
                <a:ea typeface="Corbel"/>
                <a:cs typeface="Corbel"/>
                <a:sym typeface="Corbel"/>
              </a:defRPr>
            </a:lvl3pPr>
            <a:lvl4pPr indent="0" lvl="3" marL="0" marR="0" rtl="0" algn="r">
              <a:spcBef>
                <a:spcPts val="0"/>
              </a:spcBef>
              <a:buNone/>
              <a:defRPr sz="1200">
                <a:solidFill>
                  <a:srgbClr val="EDEDED"/>
                </a:solidFill>
                <a:latin typeface="Corbel"/>
                <a:ea typeface="Corbel"/>
                <a:cs typeface="Corbel"/>
                <a:sym typeface="Corbel"/>
              </a:defRPr>
            </a:lvl4pPr>
            <a:lvl5pPr indent="0" lvl="4" marL="0" marR="0" rtl="0" algn="r">
              <a:spcBef>
                <a:spcPts val="0"/>
              </a:spcBef>
              <a:buNone/>
              <a:defRPr sz="1200">
                <a:solidFill>
                  <a:srgbClr val="EDEDED"/>
                </a:solidFill>
                <a:latin typeface="Corbel"/>
                <a:ea typeface="Corbel"/>
                <a:cs typeface="Corbel"/>
                <a:sym typeface="Corbel"/>
              </a:defRPr>
            </a:lvl5pPr>
            <a:lvl6pPr indent="0" lvl="5" marL="0" marR="0" rtl="0" algn="r">
              <a:spcBef>
                <a:spcPts val="0"/>
              </a:spcBef>
              <a:buNone/>
              <a:defRPr sz="1200">
                <a:solidFill>
                  <a:srgbClr val="EDEDED"/>
                </a:solidFill>
                <a:latin typeface="Corbel"/>
                <a:ea typeface="Corbel"/>
                <a:cs typeface="Corbel"/>
                <a:sym typeface="Corbel"/>
              </a:defRPr>
            </a:lvl6pPr>
            <a:lvl7pPr indent="0" lvl="6" marL="0" marR="0" rtl="0" algn="r">
              <a:spcBef>
                <a:spcPts val="0"/>
              </a:spcBef>
              <a:buNone/>
              <a:defRPr sz="1200">
                <a:solidFill>
                  <a:srgbClr val="EDEDED"/>
                </a:solidFill>
                <a:latin typeface="Corbel"/>
                <a:ea typeface="Corbel"/>
                <a:cs typeface="Corbel"/>
                <a:sym typeface="Corbel"/>
              </a:defRPr>
            </a:lvl7pPr>
            <a:lvl8pPr indent="0" lvl="7" marL="0" marR="0" rtl="0" algn="r">
              <a:spcBef>
                <a:spcPts val="0"/>
              </a:spcBef>
              <a:buNone/>
              <a:defRPr sz="1200">
                <a:solidFill>
                  <a:srgbClr val="EDEDED"/>
                </a:solidFill>
                <a:latin typeface="Corbel"/>
                <a:ea typeface="Corbel"/>
                <a:cs typeface="Corbel"/>
                <a:sym typeface="Corbel"/>
              </a:defRPr>
            </a:lvl8pPr>
            <a:lvl9pPr indent="0" lvl="8" marL="0" marR="0" rtl="0" algn="r">
              <a:spcBef>
                <a:spcPts val="0"/>
              </a:spcBef>
              <a:buNone/>
              <a:defRPr sz="1200">
                <a:solidFill>
                  <a:srgbClr val="EDEDED"/>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rgbClr val="EDEDED"/>
              </a:buClr>
              <a:buSzPts val="3200"/>
              <a:buFont typeface="Corbel"/>
              <a:buNone/>
              <a:defRPr b="0" i="0" sz="32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rgbClr val="EDEDED"/>
              </a:buClr>
              <a:buSzPts val="3200"/>
              <a:buFont typeface="Arial"/>
              <a:buNone/>
              <a:defRPr b="0" i="0" sz="3200" u="none" cap="none" strike="noStrike">
                <a:solidFill>
                  <a:srgbClr val="EDEDED"/>
                </a:solidFill>
                <a:latin typeface="Corbel"/>
                <a:ea typeface="Corbel"/>
                <a:cs typeface="Corbel"/>
                <a:sym typeface="Corbel"/>
              </a:defRPr>
            </a:lvl1pPr>
            <a:lvl2pPr lvl="1" marR="0" rtl="0" algn="l">
              <a:lnSpc>
                <a:spcPct val="90000"/>
              </a:lnSpc>
              <a:spcBef>
                <a:spcPts val="500"/>
              </a:spcBef>
              <a:spcAft>
                <a:spcPts val="0"/>
              </a:spcAft>
              <a:buClr>
                <a:srgbClr val="EDEDED"/>
              </a:buClr>
              <a:buSzPts val="2800"/>
              <a:buFont typeface="Arial"/>
              <a:buNone/>
              <a:defRPr b="0" i="0" sz="2800" u="none" cap="none" strike="noStrike">
                <a:solidFill>
                  <a:srgbClr val="EDEDED"/>
                </a:solidFill>
                <a:latin typeface="Corbel"/>
                <a:ea typeface="Corbel"/>
                <a:cs typeface="Corbel"/>
                <a:sym typeface="Corbel"/>
              </a:defRPr>
            </a:lvl2pPr>
            <a:lvl3pPr lvl="2" marR="0" rtl="0" algn="l">
              <a:lnSpc>
                <a:spcPct val="90000"/>
              </a:lnSpc>
              <a:spcBef>
                <a:spcPts val="500"/>
              </a:spcBef>
              <a:spcAft>
                <a:spcPts val="0"/>
              </a:spcAft>
              <a:buClr>
                <a:srgbClr val="EDEDED"/>
              </a:buClr>
              <a:buSzPts val="2400"/>
              <a:buFont typeface="Arial"/>
              <a:buNone/>
              <a:defRPr b="0" i="0" sz="2400" u="none" cap="none" strike="noStrike">
                <a:solidFill>
                  <a:srgbClr val="EDEDED"/>
                </a:solidFill>
                <a:latin typeface="Corbel"/>
                <a:ea typeface="Corbel"/>
                <a:cs typeface="Corbel"/>
                <a:sym typeface="Corbel"/>
              </a:defRPr>
            </a:lvl3pPr>
            <a:lvl4pPr lvl="3" marR="0" rtl="0" algn="l">
              <a:lnSpc>
                <a:spcPct val="90000"/>
              </a:lnSpc>
              <a:spcBef>
                <a:spcPts val="500"/>
              </a:spcBef>
              <a:spcAft>
                <a:spcPts val="0"/>
              </a:spcAft>
              <a:buClr>
                <a:srgbClr val="EDEDED"/>
              </a:buClr>
              <a:buSzPts val="2000"/>
              <a:buFont typeface="Arial"/>
              <a:buNone/>
              <a:defRPr b="0" i="0" sz="2000" u="none" cap="none" strike="noStrike">
                <a:solidFill>
                  <a:srgbClr val="EDEDED"/>
                </a:solidFill>
                <a:latin typeface="Corbel"/>
                <a:ea typeface="Corbel"/>
                <a:cs typeface="Corbel"/>
                <a:sym typeface="Corbel"/>
              </a:defRPr>
            </a:lvl4pPr>
            <a:lvl5pPr lvl="4" marR="0" rtl="0" algn="l">
              <a:lnSpc>
                <a:spcPct val="90000"/>
              </a:lnSpc>
              <a:spcBef>
                <a:spcPts val="500"/>
              </a:spcBef>
              <a:spcAft>
                <a:spcPts val="0"/>
              </a:spcAft>
              <a:buClr>
                <a:srgbClr val="EDEDED"/>
              </a:buClr>
              <a:buSzPts val="2000"/>
              <a:buFont typeface="Arial"/>
              <a:buNone/>
              <a:defRPr b="0" i="0" sz="2000" u="none" cap="none" strike="noStrike">
                <a:solidFill>
                  <a:srgbClr val="EDEDED"/>
                </a:solidFill>
                <a:latin typeface="Corbel"/>
                <a:ea typeface="Corbel"/>
                <a:cs typeface="Corbel"/>
                <a:sym typeface="Corbel"/>
              </a:defRPr>
            </a:lvl5pPr>
            <a:lvl6pPr lvl="5"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orbel"/>
                <a:ea typeface="Corbel"/>
                <a:cs typeface="Corbel"/>
                <a:sym typeface="Corbel"/>
              </a:defRPr>
            </a:lvl6pPr>
            <a:lvl7pPr lvl="6"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orbel"/>
                <a:ea typeface="Corbel"/>
                <a:cs typeface="Corbel"/>
                <a:sym typeface="Corbel"/>
              </a:defRPr>
            </a:lvl7pPr>
            <a:lvl8pPr lvl="7"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orbel"/>
                <a:ea typeface="Corbel"/>
                <a:cs typeface="Corbel"/>
                <a:sym typeface="Corbel"/>
              </a:defRPr>
            </a:lvl8pPr>
            <a:lvl9pPr lvl="8"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orbel"/>
                <a:ea typeface="Corbel"/>
                <a:cs typeface="Corbel"/>
                <a:sym typeface="Corbel"/>
              </a:defRPr>
            </a:lvl9pPr>
          </a:lstStyle>
          <a:p/>
        </p:txBody>
      </p:sp>
      <p:sp>
        <p:nvSpPr>
          <p:cNvPr id="64" name="Google Shape;64;p10"/>
          <p:cNvSpPr txBox="1"/>
          <p:nvPr>
            <p:ph idx="1" type="body"/>
          </p:nvPr>
        </p:nvSpPr>
        <p:spPr>
          <a:xfrm>
            <a:off x="1120000" y="2057400"/>
            <a:ext cx="3652025"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lt2"/>
              </a:buClr>
              <a:buSzPts val="1600"/>
              <a:buFont typeface="Arial"/>
              <a:buNone/>
              <a:defRPr b="0" i="0" sz="1600" u="none" cap="none" strike="noStrike">
                <a:solidFill>
                  <a:schemeClr val="lt2"/>
                </a:solidFill>
                <a:latin typeface="Corbel"/>
                <a:ea typeface="Corbel"/>
                <a:cs typeface="Corbel"/>
                <a:sym typeface="Corbel"/>
              </a:defRPr>
            </a:lvl1pPr>
            <a:lvl2pPr indent="-228600" lvl="1" marL="914400" marR="0" rtl="0" algn="l">
              <a:lnSpc>
                <a:spcPct val="90000"/>
              </a:lnSpc>
              <a:spcBef>
                <a:spcPts val="500"/>
              </a:spcBef>
              <a:spcAft>
                <a:spcPts val="0"/>
              </a:spcAft>
              <a:buClr>
                <a:srgbClr val="EDEDED"/>
              </a:buClr>
              <a:buSzPts val="1400"/>
              <a:buFont typeface="Arial"/>
              <a:buNone/>
              <a:defRPr b="0" i="0" sz="1400" u="none" cap="none" strike="noStrike">
                <a:solidFill>
                  <a:srgbClr val="EDEDED"/>
                </a:solidFill>
                <a:latin typeface="Corbel"/>
                <a:ea typeface="Corbel"/>
                <a:cs typeface="Corbel"/>
                <a:sym typeface="Corbel"/>
              </a:defRPr>
            </a:lvl2pPr>
            <a:lvl3pPr indent="-228600" lvl="2" marL="1371600" marR="0" rtl="0" algn="l">
              <a:lnSpc>
                <a:spcPct val="90000"/>
              </a:lnSpc>
              <a:spcBef>
                <a:spcPts val="500"/>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3pPr>
            <a:lvl4pPr indent="-228600" lvl="3" marL="1828800" marR="0" rtl="0" algn="l">
              <a:lnSpc>
                <a:spcPct val="90000"/>
              </a:lnSpc>
              <a:spcBef>
                <a:spcPts val="500"/>
              </a:spcBef>
              <a:spcAft>
                <a:spcPts val="0"/>
              </a:spcAft>
              <a:buClr>
                <a:srgbClr val="EDEDED"/>
              </a:buClr>
              <a:buSzPts val="1000"/>
              <a:buFont typeface="Arial"/>
              <a:buNone/>
              <a:defRPr b="0" i="0" sz="1000" u="none" cap="none" strike="noStrike">
                <a:solidFill>
                  <a:srgbClr val="EDEDED"/>
                </a:solidFill>
                <a:latin typeface="Corbel"/>
                <a:ea typeface="Corbel"/>
                <a:cs typeface="Corbel"/>
                <a:sym typeface="Corbel"/>
              </a:defRPr>
            </a:lvl4pPr>
            <a:lvl5pPr indent="-228600" lvl="4" marL="2286000" marR="0" rtl="0" algn="l">
              <a:lnSpc>
                <a:spcPct val="90000"/>
              </a:lnSpc>
              <a:spcBef>
                <a:spcPts val="500"/>
              </a:spcBef>
              <a:spcAft>
                <a:spcPts val="0"/>
              </a:spcAft>
              <a:buClr>
                <a:srgbClr val="EDEDED"/>
              </a:buClr>
              <a:buSzPts val="1000"/>
              <a:buFont typeface="Arial"/>
              <a:buNone/>
              <a:defRPr b="0" i="0" sz="1000" u="none" cap="none" strike="noStrike">
                <a:solidFill>
                  <a:srgbClr val="EDEDED"/>
                </a:solidFill>
                <a:latin typeface="Corbel"/>
                <a:ea typeface="Corbel"/>
                <a:cs typeface="Corbel"/>
                <a:sym typeface="Corbel"/>
              </a:defRPr>
            </a:lvl5pPr>
            <a:lvl6pPr indent="-228600" lvl="5" marL="27432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6pPr>
            <a:lvl7pPr indent="-228600" lvl="6" marL="32004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7pPr>
            <a:lvl8pPr indent="-228600" lvl="7" marL="3657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8pPr>
            <a:lvl9pPr indent="-228600" lvl="8" marL="4114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Corbel"/>
                <a:ea typeface="Corbel"/>
                <a:cs typeface="Corbel"/>
                <a:sym typeface="Corbel"/>
              </a:defRPr>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EDEDED"/>
                </a:solidFill>
                <a:latin typeface="Corbel"/>
                <a:ea typeface="Corbel"/>
                <a:cs typeface="Corbel"/>
                <a:sym typeface="Corbel"/>
              </a:defRPr>
            </a:lvl1pPr>
            <a:lvl2pPr indent="0" lvl="1" marL="0" marR="0" rtl="0" algn="r">
              <a:spcBef>
                <a:spcPts val="0"/>
              </a:spcBef>
              <a:buNone/>
              <a:defRPr sz="1200">
                <a:solidFill>
                  <a:srgbClr val="EDEDED"/>
                </a:solidFill>
                <a:latin typeface="Corbel"/>
                <a:ea typeface="Corbel"/>
                <a:cs typeface="Corbel"/>
                <a:sym typeface="Corbel"/>
              </a:defRPr>
            </a:lvl2pPr>
            <a:lvl3pPr indent="0" lvl="2" marL="0" marR="0" rtl="0" algn="r">
              <a:spcBef>
                <a:spcPts val="0"/>
              </a:spcBef>
              <a:buNone/>
              <a:defRPr sz="1200">
                <a:solidFill>
                  <a:srgbClr val="EDEDED"/>
                </a:solidFill>
                <a:latin typeface="Corbel"/>
                <a:ea typeface="Corbel"/>
                <a:cs typeface="Corbel"/>
                <a:sym typeface="Corbel"/>
              </a:defRPr>
            </a:lvl3pPr>
            <a:lvl4pPr indent="0" lvl="3" marL="0" marR="0" rtl="0" algn="r">
              <a:spcBef>
                <a:spcPts val="0"/>
              </a:spcBef>
              <a:buNone/>
              <a:defRPr sz="1200">
                <a:solidFill>
                  <a:srgbClr val="EDEDED"/>
                </a:solidFill>
                <a:latin typeface="Corbel"/>
                <a:ea typeface="Corbel"/>
                <a:cs typeface="Corbel"/>
                <a:sym typeface="Corbel"/>
              </a:defRPr>
            </a:lvl4pPr>
            <a:lvl5pPr indent="0" lvl="4" marL="0" marR="0" rtl="0" algn="r">
              <a:spcBef>
                <a:spcPts val="0"/>
              </a:spcBef>
              <a:buNone/>
              <a:defRPr sz="1200">
                <a:solidFill>
                  <a:srgbClr val="EDEDED"/>
                </a:solidFill>
                <a:latin typeface="Corbel"/>
                <a:ea typeface="Corbel"/>
                <a:cs typeface="Corbel"/>
                <a:sym typeface="Corbel"/>
              </a:defRPr>
            </a:lvl5pPr>
            <a:lvl6pPr indent="0" lvl="5" marL="0" marR="0" rtl="0" algn="r">
              <a:spcBef>
                <a:spcPts val="0"/>
              </a:spcBef>
              <a:buNone/>
              <a:defRPr sz="1200">
                <a:solidFill>
                  <a:srgbClr val="EDEDED"/>
                </a:solidFill>
                <a:latin typeface="Corbel"/>
                <a:ea typeface="Corbel"/>
                <a:cs typeface="Corbel"/>
                <a:sym typeface="Corbel"/>
              </a:defRPr>
            </a:lvl6pPr>
            <a:lvl7pPr indent="0" lvl="6" marL="0" marR="0" rtl="0" algn="r">
              <a:spcBef>
                <a:spcPts val="0"/>
              </a:spcBef>
              <a:buNone/>
              <a:defRPr sz="1200">
                <a:solidFill>
                  <a:srgbClr val="EDEDED"/>
                </a:solidFill>
                <a:latin typeface="Corbel"/>
                <a:ea typeface="Corbel"/>
                <a:cs typeface="Corbel"/>
                <a:sym typeface="Corbel"/>
              </a:defRPr>
            </a:lvl7pPr>
            <a:lvl8pPr indent="0" lvl="7" marL="0" marR="0" rtl="0" algn="r">
              <a:spcBef>
                <a:spcPts val="0"/>
              </a:spcBef>
              <a:buNone/>
              <a:defRPr sz="1200">
                <a:solidFill>
                  <a:srgbClr val="EDEDED"/>
                </a:solidFill>
                <a:latin typeface="Corbel"/>
                <a:ea typeface="Corbel"/>
                <a:cs typeface="Corbel"/>
                <a:sym typeface="Corbel"/>
              </a:defRPr>
            </a:lvl8pPr>
            <a:lvl9pPr indent="0" lvl="8" marL="0" marR="0" rtl="0" algn="r">
              <a:spcBef>
                <a:spcPts val="0"/>
              </a:spcBef>
              <a:buNone/>
              <a:defRPr sz="1200">
                <a:solidFill>
                  <a:srgbClr val="EDEDED"/>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EDEDED"/>
              </a:buClr>
              <a:buSzPts val="5400"/>
              <a:buFont typeface="Corbel"/>
              <a:buNone/>
              <a:defRPr b="0" i="0" sz="5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rgbClr val="EDEDED"/>
              </a:buClr>
              <a:buSzPts val="2800"/>
              <a:buFont typeface="Arial"/>
              <a:buChar char="•"/>
              <a:defRPr b="0" i="0" sz="2800" u="none" cap="none" strike="noStrike">
                <a:solidFill>
                  <a:srgbClr val="EDEDED"/>
                </a:solidFill>
                <a:latin typeface="Corbel"/>
                <a:ea typeface="Corbel"/>
                <a:cs typeface="Corbel"/>
                <a:sym typeface="Corbel"/>
              </a:defRPr>
            </a:lvl1pPr>
            <a:lvl2pPr indent="-381000" lvl="1" marL="914400" marR="0" rtl="0" algn="l">
              <a:lnSpc>
                <a:spcPct val="90000"/>
              </a:lnSpc>
              <a:spcBef>
                <a:spcPts val="50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2pPr>
            <a:lvl3pPr indent="-355600" lvl="2" marL="1371600" marR="0" rtl="0" algn="l">
              <a:lnSpc>
                <a:spcPct val="90000"/>
              </a:lnSpc>
              <a:spcBef>
                <a:spcPts val="500"/>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3pPr>
            <a:lvl4pPr indent="-342900" lvl="3" marL="18288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4pPr>
            <a:lvl5pPr indent="-342900" lvl="4" marL="22860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EDEDED"/>
                </a:solidFill>
                <a:latin typeface="Corbel"/>
                <a:ea typeface="Corbel"/>
                <a:cs typeface="Corbel"/>
                <a:sym typeface="Corbel"/>
              </a:defRPr>
            </a:lvl1pPr>
            <a:lvl2pPr indent="0" lvl="1" marL="0" marR="0" rtl="0" algn="r">
              <a:spcBef>
                <a:spcPts val="0"/>
              </a:spcBef>
              <a:buNone/>
              <a:defRPr b="0" i="0" sz="1200" u="none" cap="none" strike="noStrike">
                <a:solidFill>
                  <a:srgbClr val="EDEDED"/>
                </a:solidFill>
                <a:latin typeface="Corbel"/>
                <a:ea typeface="Corbel"/>
                <a:cs typeface="Corbel"/>
                <a:sym typeface="Corbel"/>
              </a:defRPr>
            </a:lvl2pPr>
            <a:lvl3pPr indent="0" lvl="2" marL="0" marR="0" rtl="0" algn="r">
              <a:spcBef>
                <a:spcPts val="0"/>
              </a:spcBef>
              <a:buNone/>
              <a:defRPr b="0" i="0" sz="1200" u="none" cap="none" strike="noStrike">
                <a:solidFill>
                  <a:srgbClr val="EDEDED"/>
                </a:solidFill>
                <a:latin typeface="Corbel"/>
                <a:ea typeface="Corbel"/>
                <a:cs typeface="Corbel"/>
                <a:sym typeface="Corbel"/>
              </a:defRPr>
            </a:lvl3pPr>
            <a:lvl4pPr indent="0" lvl="3" marL="0" marR="0" rtl="0" algn="r">
              <a:spcBef>
                <a:spcPts val="0"/>
              </a:spcBef>
              <a:buNone/>
              <a:defRPr b="0" i="0" sz="1200" u="none" cap="none" strike="noStrike">
                <a:solidFill>
                  <a:srgbClr val="EDEDED"/>
                </a:solidFill>
                <a:latin typeface="Corbel"/>
                <a:ea typeface="Corbel"/>
                <a:cs typeface="Corbel"/>
                <a:sym typeface="Corbel"/>
              </a:defRPr>
            </a:lvl4pPr>
            <a:lvl5pPr indent="0" lvl="4" marL="0" marR="0" rtl="0" algn="r">
              <a:spcBef>
                <a:spcPts val="0"/>
              </a:spcBef>
              <a:buNone/>
              <a:defRPr b="0" i="0" sz="1200" u="none" cap="none" strike="noStrike">
                <a:solidFill>
                  <a:srgbClr val="EDEDED"/>
                </a:solidFill>
                <a:latin typeface="Corbel"/>
                <a:ea typeface="Corbel"/>
                <a:cs typeface="Corbel"/>
                <a:sym typeface="Corbel"/>
              </a:defRPr>
            </a:lvl5pPr>
            <a:lvl6pPr indent="0" lvl="5" marL="0" marR="0" rtl="0" algn="r">
              <a:spcBef>
                <a:spcPts val="0"/>
              </a:spcBef>
              <a:buNone/>
              <a:defRPr b="0" i="0" sz="1200" u="none" cap="none" strike="noStrike">
                <a:solidFill>
                  <a:srgbClr val="EDEDED"/>
                </a:solidFill>
                <a:latin typeface="Corbel"/>
                <a:ea typeface="Corbel"/>
                <a:cs typeface="Corbel"/>
                <a:sym typeface="Corbel"/>
              </a:defRPr>
            </a:lvl6pPr>
            <a:lvl7pPr indent="0" lvl="6" marL="0" marR="0" rtl="0" algn="r">
              <a:spcBef>
                <a:spcPts val="0"/>
              </a:spcBef>
              <a:buNone/>
              <a:defRPr b="0" i="0" sz="1200" u="none" cap="none" strike="noStrike">
                <a:solidFill>
                  <a:srgbClr val="EDEDED"/>
                </a:solidFill>
                <a:latin typeface="Corbel"/>
                <a:ea typeface="Corbel"/>
                <a:cs typeface="Corbel"/>
                <a:sym typeface="Corbel"/>
              </a:defRPr>
            </a:lvl7pPr>
            <a:lvl8pPr indent="0" lvl="7" marL="0" marR="0" rtl="0" algn="r">
              <a:spcBef>
                <a:spcPts val="0"/>
              </a:spcBef>
              <a:buNone/>
              <a:defRPr b="0" i="0" sz="1200" u="none" cap="none" strike="noStrike">
                <a:solidFill>
                  <a:srgbClr val="EDEDED"/>
                </a:solidFill>
                <a:latin typeface="Corbel"/>
                <a:ea typeface="Corbel"/>
                <a:cs typeface="Corbel"/>
                <a:sym typeface="Corbel"/>
              </a:defRPr>
            </a:lvl8pPr>
            <a:lvl9pPr indent="0" lvl="8" marL="0" marR="0" rtl="0" algn="r">
              <a:spcBef>
                <a:spcPts val="0"/>
              </a:spcBef>
              <a:buNone/>
              <a:defRPr b="0" i="0" sz="1200" u="none" cap="none" strike="noStrike">
                <a:solidFill>
                  <a:srgbClr val="EDEDED"/>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youtube.com/watch?v=D3vHhXMQPmE#action=share" TargetMode="External"/><Relationship Id="rId4" Type="http://schemas.openxmlformats.org/officeDocument/2006/relationships/hyperlink" Target="https://www.youtube.com/watch?v=D3vHhXMQPmE#action=share" TargetMode="External"/><Relationship Id="rId5" Type="http://schemas.openxmlformats.org/officeDocument/2006/relationships/hyperlink" Target="https://www.isbe.net/Documents/Khan-Academy-Webinar-20171006.pdf" TargetMode="External"/><Relationship Id="rId6" Type="http://schemas.openxmlformats.org/officeDocument/2006/relationships/image" Target="../media/image4.png"/><Relationship Id="rId7" Type="http://schemas.openxmlformats.org/officeDocument/2006/relationships/hyperlink" Target="https://www.khanacademy.org/sa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parchment.com/" TargetMode="External"/><Relationship Id="rId4" Type="http://schemas.openxmlformats.org/officeDocument/2006/relationships/image" Target="../media/image2.png"/><Relationship Id="rId5" Type="http://schemas.openxmlformats.org/officeDocument/2006/relationships/hyperlink" Target="http://www.overgrad.com/" TargetMode="External"/><Relationship Id="rId6" Type="http://schemas.openxmlformats.org/officeDocument/2006/relationships/image" Target="../media/image7.png"/><Relationship Id="rId7"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isbe.net/Documents/Khan-Academy-Webinar-20171006.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youtube.com/watch?v=Aq07MvKOc1o" TargetMode="External"/><Relationship Id="rId4" Type="http://schemas.openxmlformats.org/officeDocument/2006/relationships/hyperlink" Target="https://www.youtube.com/watch?v=Aq07MvKOc1o"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9"/>
          <p:cNvSpPr txBox="1"/>
          <p:nvPr>
            <p:ph type="ctrTitle"/>
          </p:nvPr>
        </p:nvSpPr>
        <p:spPr>
          <a:xfrm>
            <a:off x="1501345" y="1366601"/>
            <a:ext cx="9144000" cy="164149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E2E2E2"/>
              </a:buClr>
              <a:buSzPts val="8640"/>
              <a:buFont typeface="Corbel"/>
              <a:buNone/>
            </a:pPr>
            <a:r>
              <a:rPr b="0" i="0" lang="en-US" sz="8640" u="none" cap="none" strike="noStrike">
                <a:solidFill>
                  <a:srgbClr val="E2E2E2"/>
                </a:solidFill>
                <a:latin typeface="Corbel"/>
                <a:ea typeface="Corbel"/>
                <a:cs typeface="Corbel"/>
                <a:sym typeface="Corbel"/>
              </a:rPr>
              <a:t>The </a:t>
            </a:r>
            <a:br>
              <a:rPr b="0" i="0" lang="en-US" sz="8640" u="none" cap="none" strike="noStrike">
                <a:solidFill>
                  <a:srgbClr val="E2E2E2"/>
                </a:solidFill>
                <a:latin typeface="Corbel"/>
                <a:ea typeface="Corbel"/>
                <a:cs typeface="Corbel"/>
                <a:sym typeface="Corbel"/>
              </a:rPr>
            </a:br>
            <a:r>
              <a:rPr b="0" i="0" lang="en-US" sz="8640" u="none" cap="none" strike="noStrike">
                <a:solidFill>
                  <a:srgbClr val="E2E2E2"/>
                </a:solidFill>
                <a:latin typeface="Corbel"/>
                <a:ea typeface="Corbel"/>
                <a:cs typeface="Corbel"/>
                <a:sym typeface="Corbel"/>
              </a:rPr>
              <a:t>SAT</a:t>
            </a:r>
            <a:br>
              <a:rPr b="0" i="0" lang="en-US" sz="8640" u="none" cap="none" strike="noStrike">
                <a:solidFill>
                  <a:srgbClr val="E2E2E2"/>
                </a:solidFill>
                <a:latin typeface="Corbel"/>
                <a:ea typeface="Corbel"/>
                <a:cs typeface="Corbel"/>
                <a:sym typeface="Corbel"/>
              </a:rPr>
            </a:br>
            <a:r>
              <a:rPr b="0" i="0" lang="en-US" sz="3600" u="none" cap="none" strike="noStrike">
                <a:solidFill>
                  <a:srgbClr val="E2E2E2"/>
                </a:solidFill>
                <a:latin typeface="Corbel"/>
                <a:ea typeface="Corbel"/>
                <a:cs typeface="Corbel"/>
                <a:sym typeface="Corbel"/>
              </a:rPr>
              <a:t>April </a:t>
            </a:r>
            <a:r>
              <a:rPr lang="en-US" sz="3600"/>
              <a:t>9</a:t>
            </a:r>
            <a:r>
              <a:rPr b="0" baseline="30000" i="0" lang="en-US" sz="3600" u="none" cap="none" strike="noStrike">
                <a:solidFill>
                  <a:srgbClr val="E2E2E2"/>
                </a:solidFill>
                <a:latin typeface="Corbel"/>
                <a:ea typeface="Corbel"/>
                <a:cs typeface="Corbel"/>
                <a:sym typeface="Corbel"/>
              </a:rPr>
              <a:t>th</a:t>
            </a:r>
            <a:r>
              <a:rPr b="0" i="0" lang="en-US" sz="3600" u="none" cap="none" strike="noStrike">
                <a:solidFill>
                  <a:srgbClr val="E2E2E2"/>
                </a:solidFill>
                <a:latin typeface="Corbel"/>
                <a:ea typeface="Corbel"/>
                <a:cs typeface="Corbel"/>
                <a:sym typeface="Corbel"/>
              </a:rPr>
              <a:t>, 201</a:t>
            </a:r>
            <a:r>
              <a:rPr lang="en-US" sz="3600"/>
              <a:t>9</a:t>
            </a:r>
            <a:endParaRPr b="0" i="0" sz="3600" u="none" cap="none" strike="noStrike">
              <a:solidFill>
                <a:srgbClr val="E2E2E2"/>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pic>
        <p:nvPicPr>
          <p:cNvPr descr="good-1123013_640.jpg" id="189" name="Google Shape;189;p28"/>
          <p:cNvPicPr preferRelativeResize="0"/>
          <p:nvPr/>
        </p:nvPicPr>
        <p:blipFill rotWithShape="1">
          <a:blip r:embed="rId3">
            <a:alphaModFix/>
          </a:blip>
          <a:srcRect b="0" l="0" r="0" t="0"/>
          <a:stretch/>
        </p:blipFill>
        <p:spPr>
          <a:xfrm>
            <a:off x="427424" y="1740972"/>
            <a:ext cx="5219700" cy="3238501"/>
          </a:xfrm>
          <a:prstGeom prst="rect">
            <a:avLst/>
          </a:prstGeom>
          <a:noFill/>
          <a:ln>
            <a:noFill/>
          </a:ln>
        </p:spPr>
      </p:pic>
      <p:pic>
        <p:nvPicPr>
          <p:cNvPr id="190" name="Google Shape;190;p28"/>
          <p:cNvPicPr preferRelativeResize="0"/>
          <p:nvPr/>
        </p:nvPicPr>
        <p:blipFill rotWithShape="1">
          <a:blip r:embed="rId4">
            <a:alphaModFix/>
          </a:blip>
          <a:srcRect b="5732" l="19533" r="40149" t="10766"/>
          <a:stretch/>
        </p:blipFill>
        <p:spPr>
          <a:xfrm>
            <a:off x="6301946" y="323299"/>
            <a:ext cx="5428736" cy="63246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5400"/>
              <a:buFont typeface="Corbel"/>
              <a:buNone/>
            </a:pPr>
            <a:r>
              <a:rPr b="0" i="0" lang="en-US" sz="5400" u="none" cap="none" strike="noStrike">
                <a:solidFill>
                  <a:srgbClr val="EDEDED"/>
                </a:solidFill>
                <a:latin typeface="Corbel"/>
                <a:ea typeface="Corbel"/>
                <a:cs typeface="Corbel"/>
                <a:sym typeface="Corbel"/>
              </a:rPr>
              <a:t>Scores</a:t>
            </a:r>
            <a:endParaRPr b="0" i="0" sz="5400" u="none" cap="none" strike="noStrike">
              <a:solidFill>
                <a:srgbClr val="EDEDED"/>
              </a:solidFill>
              <a:latin typeface="Corbel"/>
              <a:ea typeface="Corbel"/>
              <a:cs typeface="Corbel"/>
              <a:sym typeface="Corbel"/>
            </a:endParaRPr>
          </a:p>
        </p:txBody>
      </p:sp>
      <p:sp>
        <p:nvSpPr>
          <p:cNvPr id="196" name="Google Shape;196;p29"/>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EDEDED"/>
              </a:buClr>
              <a:buSzPts val="2800"/>
              <a:buFont typeface="Arial"/>
              <a:buChar char="•"/>
            </a:pPr>
            <a:r>
              <a:rPr b="0" i="0" lang="en-US" sz="2800" u="none" cap="none" strike="noStrike">
                <a:solidFill>
                  <a:srgbClr val="EDEDED"/>
                </a:solidFill>
                <a:latin typeface="Corbel"/>
                <a:ea typeface="Corbel"/>
                <a:cs typeface="Corbel"/>
                <a:sym typeface="Corbel"/>
              </a:rPr>
              <a:t>Students will receive FOUR free score report sent to the college of your choice</a:t>
            </a:r>
            <a:endParaRPr/>
          </a:p>
          <a:p>
            <a:pPr indent="-228600" lvl="0" marL="228600" marR="0" rtl="0" algn="l">
              <a:lnSpc>
                <a:spcPct val="90000"/>
              </a:lnSpc>
              <a:spcBef>
                <a:spcPts val="1000"/>
              </a:spcBef>
              <a:spcAft>
                <a:spcPts val="0"/>
              </a:spcAft>
              <a:buClr>
                <a:srgbClr val="EDEDED"/>
              </a:buClr>
              <a:buSzPts val="2800"/>
              <a:buFont typeface="Arial"/>
              <a:buChar char="•"/>
            </a:pPr>
            <a:r>
              <a:rPr b="0" i="0" lang="en-US" sz="2800" u="none" cap="none" strike="noStrike">
                <a:solidFill>
                  <a:srgbClr val="EDEDED"/>
                </a:solidFill>
                <a:latin typeface="Corbel"/>
                <a:ea typeface="Corbel"/>
                <a:cs typeface="Corbel"/>
                <a:sym typeface="Corbel"/>
              </a:rPr>
              <a:t>We will be completing this as part of the Pre-Administration section</a:t>
            </a:r>
            <a:endParaRPr/>
          </a:p>
          <a:p>
            <a:pPr indent="-228600" lvl="0" marL="228600" marR="0" rtl="0" algn="l">
              <a:lnSpc>
                <a:spcPct val="90000"/>
              </a:lnSpc>
              <a:spcBef>
                <a:spcPts val="1000"/>
              </a:spcBef>
              <a:spcAft>
                <a:spcPts val="0"/>
              </a:spcAft>
              <a:buClr>
                <a:srgbClr val="EDEDED"/>
              </a:buClr>
              <a:buSzPts val="2800"/>
              <a:buFont typeface="Arial"/>
              <a:buChar char="•"/>
            </a:pPr>
            <a:r>
              <a:rPr b="0" i="0" lang="en-US" sz="2800" u="none" cap="none" strike="noStrike">
                <a:solidFill>
                  <a:srgbClr val="EDEDED"/>
                </a:solidFill>
                <a:latin typeface="Corbel"/>
                <a:ea typeface="Corbel"/>
                <a:cs typeface="Corbel"/>
                <a:sym typeface="Corbel"/>
              </a:rPr>
              <a:t>After the test, to send official scores you will have to complete it through your Collegeboard account</a:t>
            </a:r>
            <a:endParaRPr b="0" i="0" sz="2800" u="none" cap="none" strike="noStrike">
              <a:solidFill>
                <a:srgbClr val="EDEDED"/>
              </a:solidFill>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0"/>
          <p:cNvSpPr txBox="1"/>
          <p:nvPr>
            <p:ph type="title"/>
          </p:nvPr>
        </p:nvSpPr>
        <p:spPr>
          <a:xfrm>
            <a:off x="4215713" y="134467"/>
            <a:ext cx="3882081"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5400"/>
              <a:buFont typeface="Corbel"/>
              <a:buNone/>
            </a:pPr>
            <a:r>
              <a:rPr b="0" i="0" lang="en-US" sz="5400" u="sng" cap="none" strike="noStrike">
                <a:solidFill>
                  <a:schemeClr val="hlink"/>
                </a:solidFill>
                <a:latin typeface="Corbel"/>
                <a:ea typeface="Corbel"/>
                <a:cs typeface="Corbel"/>
                <a:sym typeface="Corbel"/>
                <a:hlinkClick r:id="rId3"/>
              </a:rPr>
              <a:t>Practice Tips</a:t>
            </a:r>
            <a:endParaRPr b="0" i="0" sz="5400" u="sng" cap="none" strike="noStrike">
              <a:solidFill>
                <a:schemeClr val="hlink"/>
              </a:solidFill>
              <a:latin typeface="Corbel"/>
              <a:ea typeface="Corbel"/>
              <a:cs typeface="Corbel"/>
              <a:sym typeface="Corbel"/>
              <a:hlinkClick r:id="rId4"/>
            </a:endParaRPr>
          </a:p>
        </p:txBody>
      </p:sp>
      <p:pic>
        <p:nvPicPr>
          <p:cNvPr id="202" name="Google Shape;202;p30">
            <a:hlinkClick r:id="rId5"/>
          </p:cNvPr>
          <p:cNvPicPr preferRelativeResize="0"/>
          <p:nvPr/>
        </p:nvPicPr>
        <p:blipFill rotWithShape="1">
          <a:blip r:embed="rId6">
            <a:alphaModFix/>
          </a:blip>
          <a:srcRect b="6096" l="-223" r="1657" t="8674"/>
          <a:stretch/>
        </p:blipFill>
        <p:spPr>
          <a:xfrm>
            <a:off x="1522971" y="1460030"/>
            <a:ext cx="8938054" cy="4347451"/>
          </a:xfrm>
          <a:prstGeom prst="rect">
            <a:avLst/>
          </a:prstGeom>
          <a:noFill/>
          <a:ln>
            <a:noFill/>
          </a:ln>
        </p:spPr>
      </p:pic>
      <p:sp>
        <p:nvSpPr>
          <p:cNvPr id="203" name="Google Shape;203;p30">
            <a:hlinkClick r:id="rId7"/>
          </p:cNvPr>
          <p:cNvSpPr txBox="1"/>
          <p:nvPr/>
        </p:nvSpPr>
        <p:spPr>
          <a:xfrm>
            <a:off x="4325833" y="5898096"/>
            <a:ext cx="400782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4800" u="none" cap="none" strike="noStrike">
                <a:solidFill>
                  <a:schemeClr val="lt1"/>
                </a:solidFill>
                <a:latin typeface="Corbel"/>
                <a:ea typeface="Corbel"/>
                <a:cs typeface="Corbel"/>
                <a:sym typeface="Corbel"/>
              </a:rPr>
              <a:t>satpractice.org</a:t>
            </a:r>
            <a:endParaRPr sz="4800">
              <a:solidFill>
                <a:schemeClr val="lt1"/>
              </a:solidFill>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1"/>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Creating Kahn Academy and </a:t>
            </a:r>
            <a:r>
              <a:rPr lang="en-US"/>
              <a:t>College Board</a:t>
            </a:r>
            <a:r>
              <a:rPr lang="en-US"/>
              <a:t> Accounts</a:t>
            </a:r>
            <a:endParaRPr/>
          </a:p>
        </p:txBody>
      </p:sp>
      <p:sp>
        <p:nvSpPr>
          <p:cNvPr id="209" name="Google Shape;209;p31"/>
          <p:cNvSpPr txBox="1"/>
          <p:nvPr>
            <p:ph idx="1" type="body"/>
          </p:nvPr>
        </p:nvSpPr>
        <p:spPr>
          <a:xfrm>
            <a:off x="1119900" y="2050625"/>
            <a:ext cx="10233900" cy="22053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US"/>
              <a:t>Create your Kahn Academy account and then follow </a:t>
            </a:r>
            <a:r>
              <a:rPr lang="en-US"/>
              <a:t>instructions</a:t>
            </a:r>
            <a:r>
              <a:rPr lang="en-US"/>
              <a:t> to create a collegeboard.org account</a:t>
            </a:r>
            <a:endParaRPr/>
          </a:p>
          <a:p>
            <a:pPr indent="-406400" lvl="0" marL="457200" rtl="0" algn="l">
              <a:spcBef>
                <a:spcPts val="0"/>
              </a:spcBef>
              <a:spcAft>
                <a:spcPts val="0"/>
              </a:spcAft>
              <a:buSzPts val="2800"/>
              <a:buChar char="•"/>
            </a:pPr>
            <a:r>
              <a:rPr lang="en-US"/>
              <a:t>Make sure to use  A PERSONAL EMAIL, for both accounts, as your school one will expire after graduation.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2"/>
          <p:cNvSpPr txBox="1"/>
          <p:nvPr/>
        </p:nvSpPr>
        <p:spPr>
          <a:xfrm>
            <a:off x="1425146" y="123568"/>
            <a:ext cx="9358652"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6600">
                <a:solidFill>
                  <a:schemeClr val="lt1"/>
                </a:solidFill>
                <a:latin typeface="Corbel"/>
                <a:ea typeface="Corbel"/>
                <a:cs typeface="Corbel"/>
                <a:sym typeface="Corbel"/>
              </a:rPr>
              <a:t>Where do I go from here?  </a:t>
            </a:r>
            <a:endParaRPr sz="6600">
              <a:solidFill>
                <a:schemeClr val="lt1"/>
              </a:solidFill>
              <a:latin typeface="Corbel"/>
              <a:ea typeface="Corbel"/>
              <a:cs typeface="Corbel"/>
              <a:sym typeface="Corbel"/>
            </a:endParaRPr>
          </a:p>
        </p:txBody>
      </p:sp>
      <p:pic>
        <p:nvPicPr>
          <p:cNvPr descr="https://scontent-ort2-1.xx.fbcdn.net/v/t1.0-1/p200x200/10264795_883046585049819_4643070151047027502_n.png?oh=62eab048d26e9ecd4157026517f75131&amp;oe=5A732087" id="215" name="Google Shape;215;p32">
            <a:hlinkClick r:id="rId3"/>
          </p:cNvPr>
          <p:cNvPicPr preferRelativeResize="0"/>
          <p:nvPr/>
        </p:nvPicPr>
        <p:blipFill rotWithShape="1">
          <a:blip r:embed="rId4">
            <a:alphaModFix/>
          </a:blip>
          <a:srcRect b="0" l="0" r="0" t="0"/>
          <a:stretch/>
        </p:blipFill>
        <p:spPr>
          <a:xfrm>
            <a:off x="1046206" y="1936836"/>
            <a:ext cx="4020064" cy="4020064"/>
          </a:xfrm>
          <a:prstGeom prst="rect">
            <a:avLst/>
          </a:prstGeom>
          <a:noFill/>
          <a:ln>
            <a:noFill/>
          </a:ln>
        </p:spPr>
      </p:pic>
      <p:pic>
        <p:nvPicPr>
          <p:cNvPr descr="No automatic alt text available." id="216" name="Google Shape;216;p32">
            <a:hlinkClick r:id="rId5"/>
          </p:cNvPr>
          <p:cNvPicPr preferRelativeResize="0"/>
          <p:nvPr/>
        </p:nvPicPr>
        <p:blipFill rotWithShape="1">
          <a:blip r:embed="rId6">
            <a:alphaModFix/>
          </a:blip>
          <a:srcRect b="0" l="0" r="0" t="0"/>
          <a:stretch/>
        </p:blipFill>
        <p:spPr>
          <a:xfrm>
            <a:off x="7125729" y="1936836"/>
            <a:ext cx="3689606" cy="3689607"/>
          </a:xfrm>
          <a:prstGeom prst="rect">
            <a:avLst/>
          </a:prstGeom>
          <a:noFill/>
          <a:ln>
            <a:noFill/>
          </a:ln>
        </p:spPr>
      </p:pic>
      <p:pic>
        <p:nvPicPr>
          <p:cNvPr descr="Overgrad" id="217" name="Google Shape;217;p32"/>
          <p:cNvPicPr preferRelativeResize="0"/>
          <p:nvPr/>
        </p:nvPicPr>
        <p:blipFill rotWithShape="1">
          <a:blip r:embed="rId7">
            <a:alphaModFix/>
          </a:blip>
          <a:srcRect b="0" l="0" r="0" t="0"/>
          <a:stretch/>
        </p:blipFill>
        <p:spPr>
          <a:xfrm>
            <a:off x="7903732" y="5626443"/>
            <a:ext cx="2133600" cy="800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5400"/>
              <a:buFont typeface="Corbel"/>
              <a:buNone/>
            </a:pPr>
            <a:r>
              <a:rPr b="0" i="0" lang="en-US" sz="5400" u="none" cap="none" strike="noStrike">
                <a:solidFill>
                  <a:srgbClr val="EDEDED"/>
                </a:solidFill>
                <a:latin typeface="Corbel"/>
                <a:ea typeface="Corbel"/>
                <a:cs typeface="Corbel"/>
                <a:sym typeface="Corbel"/>
              </a:rPr>
              <a:t>Sections of the SAT</a:t>
            </a:r>
            <a:endParaRPr b="0" i="0" sz="5400" u="none" cap="none" strike="noStrike">
              <a:solidFill>
                <a:srgbClr val="EDEDED"/>
              </a:solidFill>
              <a:latin typeface="Corbel"/>
              <a:ea typeface="Corbel"/>
              <a:cs typeface="Corbel"/>
              <a:sym typeface="Corbel"/>
            </a:endParaRPr>
          </a:p>
        </p:txBody>
      </p:sp>
      <p:sp>
        <p:nvSpPr>
          <p:cNvPr id="143" name="Google Shape;143;p20"/>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EDEDED"/>
              </a:buClr>
              <a:buSzPts val="2800"/>
              <a:buFont typeface="Arial"/>
              <a:buChar char="•"/>
            </a:pPr>
            <a:r>
              <a:rPr b="0" i="0" lang="en-US" sz="2800" u="none" cap="none" strike="noStrike">
                <a:solidFill>
                  <a:srgbClr val="EDEDED"/>
                </a:solidFill>
                <a:latin typeface="Corbel"/>
                <a:ea typeface="Corbel"/>
                <a:cs typeface="Corbel"/>
                <a:sym typeface="Corbel"/>
              </a:rPr>
              <a:t>Math</a:t>
            </a:r>
            <a:endParaRPr/>
          </a:p>
          <a:p>
            <a:pPr indent="-228600" lvl="0" marL="228600" marR="0" rtl="0" algn="l">
              <a:lnSpc>
                <a:spcPct val="90000"/>
              </a:lnSpc>
              <a:spcBef>
                <a:spcPts val="1000"/>
              </a:spcBef>
              <a:spcAft>
                <a:spcPts val="0"/>
              </a:spcAft>
              <a:buClr>
                <a:srgbClr val="EDEDED"/>
              </a:buClr>
              <a:buSzPts val="2800"/>
              <a:buFont typeface="Arial"/>
              <a:buChar char="•"/>
            </a:pPr>
            <a:r>
              <a:rPr b="0" i="0" lang="en-US" sz="2800" u="none" cap="none" strike="noStrike">
                <a:solidFill>
                  <a:srgbClr val="EDEDED"/>
                </a:solidFill>
                <a:latin typeface="Corbel"/>
                <a:ea typeface="Corbel"/>
                <a:cs typeface="Corbel"/>
                <a:sym typeface="Corbel"/>
              </a:rPr>
              <a:t>Reading and Writing</a:t>
            </a:r>
            <a:endParaRPr/>
          </a:p>
          <a:p>
            <a:pPr indent="-228600" lvl="0" marL="228600" marR="0" rtl="0" algn="l">
              <a:lnSpc>
                <a:spcPct val="90000"/>
              </a:lnSpc>
              <a:spcBef>
                <a:spcPts val="1000"/>
              </a:spcBef>
              <a:spcAft>
                <a:spcPts val="0"/>
              </a:spcAft>
              <a:buClr>
                <a:srgbClr val="EDEDED"/>
              </a:buClr>
              <a:buSzPts val="2800"/>
              <a:buFont typeface="Arial"/>
              <a:buChar char="•"/>
            </a:pPr>
            <a:r>
              <a:rPr b="0" i="0" lang="en-US" sz="2800" u="none" cap="none" strike="noStrike">
                <a:solidFill>
                  <a:srgbClr val="EDEDED"/>
                </a:solidFill>
                <a:latin typeface="Corbel"/>
                <a:ea typeface="Corbel"/>
                <a:cs typeface="Corbel"/>
                <a:sym typeface="Corbel"/>
              </a:rPr>
              <a:t>Essay</a:t>
            </a:r>
            <a:endParaRPr b="0" i="0" sz="2800" u="none" cap="none" strike="noStrike">
              <a:solidFill>
                <a:srgbClr val="EDEDED"/>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pic>
        <p:nvPicPr>
          <p:cNvPr descr="Screen Clipping" id="148" name="Google Shape;148;p21"/>
          <p:cNvPicPr preferRelativeResize="0"/>
          <p:nvPr>
            <p:ph idx="1" type="body"/>
          </p:nvPr>
        </p:nvPicPr>
        <p:blipFill rotWithShape="1">
          <a:blip r:embed="rId3">
            <a:alphaModFix/>
          </a:blip>
          <a:srcRect b="0" l="0" r="0" t="0"/>
          <a:stretch/>
        </p:blipFill>
        <p:spPr>
          <a:xfrm>
            <a:off x="1944130" y="119259"/>
            <a:ext cx="8138984" cy="658691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5400"/>
              <a:buFont typeface="Corbel"/>
              <a:buNone/>
            </a:pPr>
            <a:r>
              <a:rPr b="0" i="0" lang="en-US" sz="5400" u="none" cap="none" strike="noStrike">
                <a:solidFill>
                  <a:srgbClr val="EDEDED"/>
                </a:solidFill>
                <a:latin typeface="Corbel"/>
                <a:ea typeface="Corbel"/>
                <a:cs typeface="Corbel"/>
                <a:sym typeface="Corbel"/>
              </a:rPr>
              <a:t>Reading and Writing</a:t>
            </a:r>
            <a:endParaRPr b="0" i="0" sz="5400" u="none" cap="none" strike="noStrike">
              <a:solidFill>
                <a:srgbClr val="EDEDED"/>
              </a:solidFill>
              <a:latin typeface="Corbel"/>
              <a:ea typeface="Corbel"/>
              <a:cs typeface="Corbel"/>
              <a:sym typeface="Corbel"/>
            </a:endParaRPr>
          </a:p>
        </p:txBody>
      </p:sp>
      <p:sp>
        <p:nvSpPr>
          <p:cNvPr id="154" name="Google Shape;154;p22"/>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EDEDED"/>
              </a:buClr>
              <a:buSzPts val="2800"/>
              <a:buFont typeface="Arial"/>
              <a:buChar char="•"/>
            </a:pPr>
            <a:r>
              <a:rPr b="0" i="0" lang="en-US" sz="2800" u="none" cap="none" strike="noStrike">
                <a:solidFill>
                  <a:srgbClr val="EDEDED"/>
                </a:solidFill>
                <a:latin typeface="Corbel"/>
                <a:ea typeface="Corbel"/>
                <a:cs typeface="Corbel"/>
                <a:sym typeface="Corbel"/>
              </a:rPr>
              <a:t>Two tests</a:t>
            </a:r>
            <a:endParaRPr/>
          </a:p>
          <a:p>
            <a:pPr indent="-228600" lvl="0" marL="228600" marR="0" rtl="0" algn="l">
              <a:lnSpc>
                <a:spcPct val="90000"/>
              </a:lnSpc>
              <a:spcBef>
                <a:spcPts val="1000"/>
              </a:spcBef>
              <a:spcAft>
                <a:spcPts val="0"/>
              </a:spcAft>
              <a:buClr>
                <a:srgbClr val="EDEDED"/>
              </a:buClr>
              <a:buSzPts val="2800"/>
              <a:buFont typeface="Arial"/>
              <a:buChar char="•"/>
            </a:pPr>
            <a:r>
              <a:rPr b="0" i="0" lang="en-US" sz="2800" u="none" cap="none" strike="noStrike">
                <a:solidFill>
                  <a:srgbClr val="EDEDED"/>
                </a:solidFill>
                <a:latin typeface="Corbel"/>
                <a:ea typeface="Corbel"/>
                <a:cs typeface="Corbel"/>
                <a:sym typeface="Corbel"/>
              </a:rPr>
              <a:t>No more sentence completions: focus on multiple-meaning words</a:t>
            </a:r>
            <a:endParaRPr/>
          </a:p>
          <a:p>
            <a:pPr indent="-228600" lvl="0" marL="228600" marR="0" rtl="0" algn="l">
              <a:lnSpc>
                <a:spcPct val="90000"/>
              </a:lnSpc>
              <a:spcBef>
                <a:spcPts val="1000"/>
              </a:spcBef>
              <a:spcAft>
                <a:spcPts val="0"/>
              </a:spcAft>
              <a:buClr>
                <a:srgbClr val="EDEDED"/>
              </a:buClr>
              <a:buSzPts val="2800"/>
              <a:buFont typeface="Arial"/>
              <a:buChar char="•"/>
            </a:pPr>
            <a:r>
              <a:rPr b="0" i="0" lang="en-US" sz="2800" u="none" cap="none" strike="noStrike">
                <a:solidFill>
                  <a:srgbClr val="EDEDED"/>
                </a:solidFill>
                <a:latin typeface="Corbel"/>
                <a:ea typeface="Corbel"/>
                <a:cs typeface="Corbel"/>
                <a:sym typeface="Corbel"/>
              </a:rPr>
              <a:t>Passages will draw from significant historical or scientific documents-may include informational graphics, such as charts</a:t>
            </a:r>
            <a:endParaRPr/>
          </a:p>
          <a:p>
            <a:pPr indent="-228600" lvl="0" marL="228600" marR="0" rtl="0" algn="l">
              <a:lnSpc>
                <a:spcPct val="90000"/>
              </a:lnSpc>
              <a:spcBef>
                <a:spcPts val="1000"/>
              </a:spcBef>
              <a:spcAft>
                <a:spcPts val="0"/>
              </a:spcAft>
              <a:buClr>
                <a:srgbClr val="EDEDED"/>
              </a:buClr>
              <a:buSzPts val="2800"/>
              <a:buFont typeface="Arial"/>
              <a:buChar char="•"/>
            </a:pPr>
            <a:r>
              <a:rPr b="0" i="0" lang="en-US" sz="2800" u="none" cap="none" strike="noStrike">
                <a:solidFill>
                  <a:srgbClr val="EDEDED"/>
                </a:solidFill>
                <a:latin typeface="Corbel"/>
                <a:ea typeface="Corbel"/>
                <a:cs typeface="Corbel"/>
                <a:sym typeface="Corbel"/>
              </a:rPr>
              <a:t>The reading passages will include complex structure and vocabulary</a:t>
            </a:r>
            <a:endParaRPr/>
          </a:p>
          <a:p>
            <a:pPr indent="-228600" lvl="0" marL="228600" marR="0" rtl="0" algn="l">
              <a:lnSpc>
                <a:spcPct val="90000"/>
              </a:lnSpc>
              <a:spcBef>
                <a:spcPts val="1000"/>
              </a:spcBef>
              <a:spcAft>
                <a:spcPts val="0"/>
              </a:spcAft>
              <a:buClr>
                <a:srgbClr val="EDEDED"/>
              </a:buClr>
              <a:buSzPts val="2800"/>
              <a:buFont typeface="Arial"/>
              <a:buChar char="•"/>
            </a:pPr>
            <a:r>
              <a:rPr b="0" i="0" lang="en-US" sz="2800" u="none" cap="none" strike="noStrike">
                <a:solidFill>
                  <a:srgbClr val="EDEDED"/>
                </a:solidFill>
                <a:latin typeface="Corbel"/>
                <a:ea typeface="Corbel"/>
                <a:cs typeface="Corbel"/>
                <a:sym typeface="Corbel"/>
              </a:rPr>
              <a:t>Passage-based grammar-including punctuation</a:t>
            </a:r>
            <a:endParaRPr b="0" i="0" sz="2800" u="none" cap="none" strike="noStrike">
              <a:solidFill>
                <a:srgbClr val="EDEDED"/>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5400"/>
              <a:buFont typeface="Corbel"/>
              <a:buNone/>
            </a:pPr>
            <a:r>
              <a:rPr b="0" i="0" lang="en-US" sz="5400" u="none" cap="none" strike="noStrike">
                <a:solidFill>
                  <a:srgbClr val="EDEDED"/>
                </a:solidFill>
                <a:latin typeface="Corbel"/>
                <a:ea typeface="Corbel"/>
                <a:cs typeface="Corbel"/>
                <a:sym typeface="Corbel"/>
              </a:rPr>
              <a:t>Math</a:t>
            </a:r>
            <a:endParaRPr b="0" i="0" sz="5400" u="none" cap="none" strike="noStrike">
              <a:solidFill>
                <a:srgbClr val="EDEDED"/>
              </a:solidFill>
              <a:latin typeface="Corbel"/>
              <a:ea typeface="Corbel"/>
              <a:cs typeface="Corbel"/>
              <a:sym typeface="Corbel"/>
            </a:endParaRPr>
          </a:p>
        </p:txBody>
      </p:sp>
      <p:sp>
        <p:nvSpPr>
          <p:cNvPr id="160" name="Google Shape;160;p23"/>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EDEDED"/>
              </a:buClr>
              <a:buSzPts val="2800"/>
              <a:buFont typeface="Arial"/>
              <a:buChar char="•"/>
            </a:pPr>
            <a:r>
              <a:rPr b="0" i="0" lang="en-US" sz="2800" u="none" cap="none" strike="noStrike">
                <a:solidFill>
                  <a:srgbClr val="EDEDED"/>
                </a:solidFill>
                <a:latin typeface="Corbel"/>
                <a:ea typeface="Corbel"/>
                <a:cs typeface="Corbel"/>
                <a:sym typeface="Corbel"/>
              </a:rPr>
              <a:t>Two sections: no calculator and with a calculator</a:t>
            </a:r>
            <a:endParaRPr/>
          </a:p>
          <a:p>
            <a:pPr indent="-228600" lvl="0" marL="228600" marR="0" rtl="0" algn="l">
              <a:lnSpc>
                <a:spcPct val="90000"/>
              </a:lnSpc>
              <a:spcBef>
                <a:spcPts val="1000"/>
              </a:spcBef>
              <a:spcAft>
                <a:spcPts val="0"/>
              </a:spcAft>
              <a:buClr>
                <a:srgbClr val="EDEDED"/>
              </a:buClr>
              <a:buSzPts val="2800"/>
              <a:buFont typeface="Arial"/>
              <a:buChar char="•"/>
            </a:pPr>
            <a:r>
              <a:rPr b="0" i="0" lang="en-US" sz="2800" u="none" cap="none" strike="noStrike">
                <a:solidFill>
                  <a:srgbClr val="EDEDED"/>
                </a:solidFill>
                <a:latin typeface="Corbel"/>
                <a:ea typeface="Corbel"/>
                <a:cs typeface="Corbel"/>
                <a:sym typeface="Corbel"/>
              </a:rPr>
              <a:t>Focuses on:</a:t>
            </a:r>
            <a:endParaRPr/>
          </a:p>
          <a:p>
            <a:pPr indent="-228600" lvl="1" marL="685800" marR="0" rtl="0" algn="l">
              <a:lnSpc>
                <a:spcPct val="90000"/>
              </a:lnSpc>
              <a:spcBef>
                <a:spcPts val="50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Application-based, multi-step questions</a:t>
            </a:r>
            <a:endParaRPr/>
          </a:p>
          <a:p>
            <a:pPr indent="-228600" lvl="1" marL="685800" marR="0" rtl="0" algn="l">
              <a:lnSpc>
                <a:spcPct val="90000"/>
              </a:lnSpc>
              <a:spcBef>
                <a:spcPts val="50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Higher-level math, including trigonometry</a:t>
            </a:r>
            <a:endParaRPr/>
          </a:p>
          <a:p>
            <a:pPr indent="-228600" lvl="1" marL="685800" marR="0" rtl="0" algn="l">
              <a:lnSpc>
                <a:spcPct val="90000"/>
              </a:lnSpc>
              <a:spcBef>
                <a:spcPts val="50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One set of “extended-thinking” grid-in questions (worth 4 points)</a:t>
            </a:r>
            <a:endParaRPr/>
          </a:p>
          <a:p>
            <a:pPr indent="-228600" lvl="1" marL="685800" marR="0" rtl="0" algn="l">
              <a:lnSpc>
                <a:spcPct val="90000"/>
              </a:lnSpc>
              <a:spcBef>
                <a:spcPts val="50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Core math competencies (translating English into math and math into English</a:t>
            </a:r>
            <a:endParaRPr/>
          </a:p>
          <a:p>
            <a:pPr indent="-228600" lvl="1" marL="685800" marR="0" rtl="0" algn="l">
              <a:lnSpc>
                <a:spcPct val="90000"/>
              </a:lnSpc>
              <a:spcBef>
                <a:spcPts val="50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A deep understanding of the theories behind mathematical principles, such as building equations</a:t>
            </a:r>
            <a:endParaRPr b="0" i="0" sz="2400" u="none" cap="none" strike="noStrike">
              <a:solidFill>
                <a:srgbClr val="EDEDED"/>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5400"/>
              <a:buFont typeface="Corbel"/>
              <a:buNone/>
            </a:pPr>
            <a:r>
              <a:rPr b="0" i="0" lang="en-US" sz="5400" u="none" cap="none" strike="noStrike">
                <a:solidFill>
                  <a:srgbClr val="EDEDED"/>
                </a:solidFill>
                <a:latin typeface="Corbel"/>
                <a:ea typeface="Corbel"/>
                <a:cs typeface="Corbel"/>
                <a:sym typeface="Corbel"/>
              </a:rPr>
              <a:t>Essay</a:t>
            </a:r>
            <a:endParaRPr b="0" i="0" sz="5400" u="sng" cap="none" strike="noStrike">
              <a:solidFill>
                <a:schemeClr val="hlink"/>
              </a:solidFill>
              <a:latin typeface="Corbel"/>
              <a:ea typeface="Corbel"/>
              <a:cs typeface="Corbel"/>
              <a:sym typeface="Corbel"/>
              <a:hlinkClick r:id="rId3"/>
            </a:endParaRPr>
          </a:p>
        </p:txBody>
      </p:sp>
      <p:sp>
        <p:nvSpPr>
          <p:cNvPr id="166" name="Google Shape;166;p24"/>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EDEDED"/>
              </a:buClr>
              <a:buSzPts val="2800"/>
              <a:buFont typeface="Arial"/>
              <a:buChar char="•"/>
            </a:pPr>
            <a:r>
              <a:rPr b="0" i="0" lang="en-US" sz="2800" u="none" cap="none" strike="noStrike">
                <a:solidFill>
                  <a:srgbClr val="EDEDED"/>
                </a:solidFill>
                <a:latin typeface="Corbel"/>
                <a:ea typeface="Corbel"/>
                <a:cs typeface="Corbel"/>
                <a:sym typeface="Corbel"/>
              </a:rPr>
              <a:t>50 minutes, timed</a:t>
            </a:r>
            <a:endParaRPr/>
          </a:p>
          <a:p>
            <a:pPr indent="-228600" lvl="0" marL="228600" marR="0" rtl="0" algn="l">
              <a:lnSpc>
                <a:spcPct val="90000"/>
              </a:lnSpc>
              <a:spcBef>
                <a:spcPts val="1000"/>
              </a:spcBef>
              <a:spcAft>
                <a:spcPts val="0"/>
              </a:spcAft>
              <a:buClr>
                <a:srgbClr val="EDEDED"/>
              </a:buClr>
              <a:buSzPts val="2800"/>
              <a:buFont typeface="Arial"/>
              <a:buChar char="•"/>
            </a:pPr>
            <a:r>
              <a:rPr b="0" i="0" lang="en-US" sz="2800" u="none" cap="none" strike="noStrike">
                <a:solidFill>
                  <a:srgbClr val="EDEDED"/>
                </a:solidFill>
                <a:latin typeface="Corbel"/>
                <a:ea typeface="Corbel"/>
                <a:cs typeface="Corbel"/>
                <a:sym typeface="Corbel"/>
              </a:rPr>
              <a:t>Students will be provided a substantial passage (600-700 words) and will then be asked to analyze how the author built their arguments; students will need to understand the techniques authors used to write persuasively</a:t>
            </a:r>
            <a:endParaRPr b="0" i="0" sz="2800" u="none" cap="none" strike="noStrike">
              <a:solidFill>
                <a:srgbClr val="EDEDED"/>
              </a:solidFill>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5400"/>
              <a:buFont typeface="Corbel"/>
              <a:buNone/>
            </a:pPr>
            <a:r>
              <a:rPr b="0" i="0" lang="en-US" sz="5400" u="none" cap="none" strike="noStrike">
                <a:solidFill>
                  <a:srgbClr val="EDEDED"/>
                </a:solidFill>
                <a:latin typeface="Corbel"/>
                <a:ea typeface="Corbel"/>
                <a:cs typeface="Corbel"/>
                <a:sym typeface="Corbel"/>
              </a:rPr>
              <a:t>Timing on the SAT</a:t>
            </a:r>
            <a:endParaRPr b="0" i="0" sz="5400" u="none" cap="none" strike="noStrike">
              <a:solidFill>
                <a:srgbClr val="EDEDED"/>
              </a:solidFill>
              <a:latin typeface="Corbel"/>
              <a:ea typeface="Corbel"/>
              <a:cs typeface="Corbel"/>
              <a:sym typeface="Corbel"/>
            </a:endParaRPr>
          </a:p>
        </p:txBody>
      </p:sp>
      <p:graphicFrame>
        <p:nvGraphicFramePr>
          <p:cNvPr id="172" name="Google Shape;172;p25"/>
          <p:cNvGraphicFramePr/>
          <p:nvPr/>
        </p:nvGraphicFramePr>
        <p:xfrm>
          <a:off x="1120776" y="2492890"/>
          <a:ext cx="3000000" cy="3000000"/>
        </p:xfrm>
        <a:graphic>
          <a:graphicData uri="http://schemas.openxmlformats.org/drawingml/2006/table">
            <a:tbl>
              <a:tblPr bandRow="1" firstRow="1">
                <a:noFill/>
                <a:tableStyleId>{EFFCAB8D-1367-47A9-9D33-EA0B3573657E}</a:tableStyleId>
              </a:tblPr>
              <a:tblGrid>
                <a:gridCol w="3411000"/>
                <a:gridCol w="3411000"/>
                <a:gridCol w="3411000"/>
              </a:tblGrid>
              <a:tr h="370850">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l">
                        <a:spcBef>
                          <a:spcPts val="0"/>
                        </a:spcBef>
                        <a:spcAft>
                          <a:spcPts val="0"/>
                        </a:spcAft>
                        <a:buNone/>
                      </a:pPr>
                      <a:r>
                        <a:rPr lang="en-US" sz="1800"/>
                        <a:t>Time Allotted</a:t>
                      </a:r>
                      <a:r>
                        <a:rPr lang="en-US" sz="1800"/>
                        <a:t> (minutes)</a:t>
                      </a:r>
                      <a:endParaRPr sz="1800"/>
                    </a:p>
                  </a:txBody>
                  <a:tcPr marT="45725" marB="45725" marR="91450" marL="91450"/>
                </a:tc>
                <a:tc>
                  <a:txBody>
                    <a:bodyPr>
                      <a:noAutofit/>
                    </a:bodyPr>
                    <a:lstStyle/>
                    <a:p>
                      <a:pPr indent="0" lvl="0" marL="0" marR="0" rtl="0" algn="l">
                        <a:spcBef>
                          <a:spcPts val="0"/>
                        </a:spcBef>
                        <a:spcAft>
                          <a:spcPts val="0"/>
                        </a:spcAft>
                        <a:buNone/>
                      </a:pPr>
                      <a:r>
                        <a:rPr lang="en-US" sz="1800"/>
                        <a:t>Number</a:t>
                      </a:r>
                      <a:r>
                        <a:rPr lang="en-US" sz="1800"/>
                        <a:t> of Questions</a:t>
                      </a:r>
                      <a:endParaRPr sz="1800"/>
                    </a:p>
                  </a:txBody>
                  <a:tcPr marT="45725" marB="45725" marR="91450" marL="91450"/>
                </a:tc>
              </a:tr>
              <a:tr h="370850">
                <a:tc>
                  <a:txBody>
                    <a:bodyPr>
                      <a:noAutofit/>
                    </a:bodyPr>
                    <a:lstStyle/>
                    <a:p>
                      <a:pPr indent="0" lvl="0" marL="0" marR="0" rtl="0" algn="l">
                        <a:spcBef>
                          <a:spcPts val="0"/>
                        </a:spcBef>
                        <a:spcAft>
                          <a:spcPts val="0"/>
                        </a:spcAft>
                        <a:buNone/>
                      </a:pPr>
                      <a:r>
                        <a:rPr lang="en-US" sz="1800"/>
                        <a:t>Reading</a:t>
                      </a:r>
                      <a:endParaRPr sz="1800"/>
                    </a:p>
                  </a:txBody>
                  <a:tcPr marT="45725" marB="45725" marR="91450" marL="91450"/>
                </a:tc>
                <a:tc>
                  <a:txBody>
                    <a:bodyPr>
                      <a:noAutofit/>
                    </a:bodyPr>
                    <a:lstStyle/>
                    <a:p>
                      <a:pPr indent="0" lvl="0" marL="0" marR="0" rtl="0" algn="l">
                        <a:spcBef>
                          <a:spcPts val="0"/>
                        </a:spcBef>
                        <a:spcAft>
                          <a:spcPts val="0"/>
                        </a:spcAft>
                        <a:buNone/>
                      </a:pPr>
                      <a:r>
                        <a:rPr lang="en-US" sz="1800"/>
                        <a:t>65</a:t>
                      </a:r>
                      <a:endParaRPr sz="1800"/>
                    </a:p>
                  </a:txBody>
                  <a:tcPr marT="45725" marB="45725" marR="91450" marL="91450"/>
                </a:tc>
                <a:tc>
                  <a:txBody>
                    <a:bodyPr>
                      <a:noAutofit/>
                    </a:bodyPr>
                    <a:lstStyle/>
                    <a:p>
                      <a:pPr indent="0" lvl="0" marL="0" marR="0" rtl="0" algn="l">
                        <a:spcBef>
                          <a:spcPts val="0"/>
                        </a:spcBef>
                        <a:spcAft>
                          <a:spcPts val="0"/>
                        </a:spcAft>
                        <a:buNone/>
                      </a:pPr>
                      <a:r>
                        <a:rPr lang="en-US" sz="1800"/>
                        <a:t>52</a:t>
                      </a:r>
                      <a:endParaRPr sz="1800"/>
                    </a:p>
                  </a:txBody>
                  <a:tcPr marT="45725" marB="45725" marR="91450" marL="91450"/>
                </a:tc>
              </a:tr>
              <a:tr h="370850">
                <a:tc>
                  <a:txBody>
                    <a:bodyPr>
                      <a:noAutofit/>
                    </a:bodyPr>
                    <a:lstStyle/>
                    <a:p>
                      <a:pPr indent="0" lvl="0" marL="0" marR="0" rtl="0" algn="l">
                        <a:spcBef>
                          <a:spcPts val="0"/>
                        </a:spcBef>
                        <a:spcAft>
                          <a:spcPts val="0"/>
                        </a:spcAft>
                        <a:buNone/>
                      </a:pPr>
                      <a:r>
                        <a:rPr lang="en-US" sz="1800"/>
                        <a:t>Writing and Language</a:t>
                      </a:r>
                      <a:endParaRPr sz="1800"/>
                    </a:p>
                  </a:txBody>
                  <a:tcPr marT="45725" marB="45725" marR="91450" marL="91450"/>
                </a:tc>
                <a:tc>
                  <a:txBody>
                    <a:bodyPr>
                      <a:noAutofit/>
                    </a:bodyPr>
                    <a:lstStyle/>
                    <a:p>
                      <a:pPr indent="0" lvl="0" marL="0" marR="0" rtl="0" algn="l">
                        <a:spcBef>
                          <a:spcPts val="0"/>
                        </a:spcBef>
                        <a:spcAft>
                          <a:spcPts val="0"/>
                        </a:spcAft>
                        <a:buNone/>
                      </a:pPr>
                      <a:r>
                        <a:rPr lang="en-US" sz="1800"/>
                        <a:t>35</a:t>
                      </a:r>
                      <a:endParaRPr sz="1800"/>
                    </a:p>
                  </a:txBody>
                  <a:tcPr marT="45725" marB="45725" marR="91450" marL="91450"/>
                </a:tc>
                <a:tc>
                  <a:txBody>
                    <a:bodyPr>
                      <a:noAutofit/>
                    </a:bodyPr>
                    <a:lstStyle/>
                    <a:p>
                      <a:pPr indent="0" lvl="0" marL="0" marR="0" rtl="0" algn="l">
                        <a:spcBef>
                          <a:spcPts val="0"/>
                        </a:spcBef>
                        <a:spcAft>
                          <a:spcPts val="0"/>
                        </a:spcAft>
                        <a:buNone/>
                      </a:pPr>
                      <a:r>
                        <a:rPr lang="en-US" sz="1800"/>
                        <a:t>44</a:t>
                      </a:r>
                      <a:endParaRPr sz="1800"/>
                    </a:p>
                  </a:txBody>
                  <a:tcPr marT="45725" marB="45725" marR="91450" marL="91450"/>
                </a:tc>
              </a:tr>
              <a:tr h="370850">
                <a:tc>
                  <a:txBody>
                    <a:bodyPr>
                      <a:noAutofit/>
                    </a:bodyPr>
                    <a:lstStyle/>
                    <a:p>
                      <a:pPr indent="0" lvl="0" marL="0" marR="0" rtl="0" algn="l">
                        <a:spcBef>
                          <a:spcPts val="0"/>
                        </a:spcBef>
                        <a:spcAft>
                          <a:spcPts val="0"/>
                        </a:spcAft>
                        <a:buNone/>
                      </a:pPr>
                      <a:r>
                        <a:rPr lang="en-US" sz="1800"/>
                        <a:t>Math</a:t>
                      </a:r>
                      <a:endParaRPr sz="1800"/>
                    </a:p>
                  </a:txBody>
                  <a:tcPr marT="45725" marB="45725" marR="91450" marL="91450"/>
                </a:tc>
                <a:tc>
                  <a:txBody>
                    <a:bodyPr>
                      <a:noAutofit/>
                    </a:bodyPr>
                    <a:lstStyle/>
                    <a:p>
                      <a:pPr indent="0" lvl="0" marL="0" marR="0" rtl="0" algn="l">
                        <a:spcBef>
                          <a:spcPts val="0"/>
                        </a:spcBef>
                        <a:spcAft>
                          <a:spcPts val="0"/>
                        </a:spcAft>
                        <a:buNone/>
                      </a:pPr>
                      <a:r>
                        <a:rPr lang="en-US" sz="1800"/>
                        <a:t>80</a:t>
                      </a:r>
                      <a:endParaRPr sz="1800"/>
                    </a:p>
                  </a:txBody>
                  <a:tcPr marT="45725" marB="45725" marR="91450" marL="91450"/>
                </a:tc>
                <a:tc>
                  <a:txBody>
                    <a:bodyPr>
                      <a:noAutofit/>
                    </a:bodyPr>
                    <a:lstStyle/>
                    <a:p>
                      <a:pPr indent="0" lvl="0" marL="0" marR="0" rtl="0" algn="l">
                        <a:spcBef>
                          <a:spcPts val="0"/>
                        </a:spcBef>
                        <a:spcAft>
                          <a:spcPts val="0"/>
                        </a:spcAft>
                        <a:buNone/>
                      </a:pPr>
                      <a:r>
                        <a:rPr lang="en-US" sz="1800"/>
                        <a:t>58</a:t>
                      </a:r>
                      <a:endParaRPr sz="1800"/>
                    </a:p>
                  </a:txBody>
                  <a:tcPr marT="45725" marB="45725" marR="91450" marL="91450"/>
                </a:tc>
              </a:tr>
              <a:tr h="370850">
                <a:tc>
                  <a:txBody>
                    <a:bodyPr>
                      <a:noAutofit/>
                    </a:bodyPr>
                    <a:lstStyle/>
                    <a:p>
                      <a:pPr indent="0" lvl="0" marL="0" marR="0" rtl="0" algn="l">
                        <a:spcBef>
                          <a:spcPts val="0"/>
                        </a:spcBef>
                        <a:spcAft>
                          <a:spcPts val="0"/>
                        </a:spcAft>
                        <a:buNone/>
                      </a:pPr>
                      <a:r>
                        <a:rPr b="1" lang="en-US" sz="1800"/>
                        <a:t>Total</a:t>
                      </a:r>
                      <a:endParaRPr b="1" sz="1800"/>
                    </a:p>
                  </a:txBody>
                  <a:tcPr marT="45725" marB="45725" marR="91450" marL="91450"/>
                </a:tc>
                <a:tc>
                  <a:txBody>
                    <a:bodyPr>
                      <a:noAutofit/>
                    </a:bodyPr>
                    <a:lstStyle/>
                    <a:p>
                      <a:pPr indent="0" lvl="0" marL="0" marR="0" rtl="0" algn="l">
                        <a:spcBef>
                          <a:spcPts val="0"/>
                        </a:spcBef>
                        <a:spcAft>
                          <a:spcPts val="0"/>
                        </a:spcAft>
                        <a:buNone/>
                      </a:pPr>
                      <a:r>
                        <a:rPr b="1" lang="en-US" sz="1800"/>
                        <a:t>180</a:t>
                      </a:r>
                      <a:endParaRPr b="1" sz="1800"/>
                    </a:p>
                  </a:txBody>
                  <a:tcPr marT="45725" marB="45725" marR="91450" marL="91450"/>
                </a:tc>
                <a:tc>
                  <a:txBody>
                    <a:bodyPr>
                      <a:noAutofit/>
                    </a:bodyPr>
                    <a:lstStyle/>
                    <a:p>
                      <a:pPr indent="0" lvl="0" marL="0" marR="0" rtl="0" algn="l">
                        <a:spcBef>
                          <a:spcPts val="0"/>
                        </a:spcBef>
                        <a:spcAft>
                          <a:spcPts val="0"/>
                        </a:spcAft>
                        <a:buNone/>
                      </a:pPr>
                      <a:r>
                        <a:rPr b="1" lang="en-US" sz="1800"/>
                        <a:t>154</a:t>
                      </a:r>
                      <a:endParaRPr b="1" sz="1800"/>
                    </a:p>
                  </a:txBody>
                  <a:tcPr marT="45725" marB="45725" marR="91450" marL="91450"/>
                </a:tc>
              </a:tr>
              <a:tr h="370850">
                <a:tc>
                  <a:txBody>
                    <a:bodyPr>
                      <a:noAutofit/>
                    </a:bodyPr>
                    <a:lstStyle/>
                    <a:p>
                      <a:pPr indent="0" lvl="0" marL="0" marR="0" rtl="0" algn="l">
                        <a:spcBef>
                          <a:spcPts val="0"/>
                        </a:spcBef>
                        <a:spcAft>
                          <a:spcPts val="0"/>
                        </a:spcAft>
                        <a:buNone/>
                      </a:pPr>
                      <a:r>
                        <a:rPr lang="en-US" sz="1800"/>
                        <a:t>Essay</a:t>
                      </a:r>
                      <a:endParaRPr sz="1800"/>
                    </a:p>
                  </a:txBody>
                  <a:tcPr marT="45725" marB="45725" marR="91450" marL="91450"/>
                </a:tc>
                <a:tc>
                  <a:txBody>
                    <a:bodyPr>
                      <a:noAutofit/>
                    </a:bodyPr>
                    <a:lstStyle/>
                    <a:p>
                      <a:pPr indent="0" lvl="0" marL="0" marR="0" rtl="0" algn="l">
                        <a:spcBef>
                          <a:spcPts val="0"/>
                        </a:spcBef>
                        <a:spcAft>
                          <a:spcPts val="0"/>
                        </a:spcAft>
                        <a:buNone/>
                      </a:pPr>
                      <a:r>
                        <a:rPr lang="en-US" sz="1800"/>
                        <a:t>50</a:t>
                      </a:r>
                      <a:endParaRPr sz="1800"/>
                    </a:p>
                  </a:txBody>
                  <a:tcPr marT="45725" marB="45725" marR="91450" marL="91450"/>
                </a:tc>
                <a:tc>
                  <a:txBody>
                    <a:bodyPr>
                      <a:noAutofit/>
                    </a:bodyPr>
                    <a:lstStyle/>
                    <a:p>
                      <a:pPr indent="0" lvl="0" marL="0" marR="0" rtl="0" algn="l">
                        <a:spcBef>
                          <a:spcPts val="0"/>
                        </a:spcBef>
                        <a:spcAft>
                          <a:spcPts val="0"/>
                        </a:spcAft>
                        <a:buNone/>
                      </a:pPr>
                      <a:r>
                        <a:rPr lang="en-US" sz="1800"/>
                        <a:t>1</a:t>
                      </a:r>
                      <a:endParaRPr sz="1800"/>
                    </a:p>
                  </a:txBody>
                  <a:tcPr marT="45725" marB="45725"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5400"/>
              <a:buFont typeface="Corbel"/>
              <a:buNone/>
            </a:pPr>
            <a:r>
              <a:rPr b="0" i="0" lang="en-US" sz="5400" u="none" cap="none" strike="noStrike">
                <a:solidFill>
                  <a:srgbClr val="EDEDED"/>
                </a:solidFill>
                <a:latin typeface="Corbel"/>
                <a:ea typeface="Corbel"/>
                <a:cs typeface="Corbel"/>
                <a:sym typeface="Corbel"/>
              </a:rPr>
              <a:t>Test Day Rules</a:t>
            </a:r>
            <a:endParaRPr b="0" i="0" sz="5400" u="none" cap="none" strike="noStrike">
              <a:solidFill>
                <a:srgbClr val="EDEDED"/>
              </a:solidFill>
              <a:latin typeface="Corbel"/>
              <a:ea typeface="Corbel"/>
              <a:cs typeface="Corbel"/>
              <a:sym typeface="Corbel"/>
            </a:endParaRPr>
          </a:p>
        </p:txBody>
      </p:sp>
      <p:sp>
        <p:nvSpPr>
          <p:cNvPr id="178" name="Google Shape;178;p26"/>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rgbClr val="EDEDED"/>
              </a:buClr>
              <a:buSzPts val="2590"/>
              <a:buFont typeface="Arial"/>
              <a:buChar char="•"/>
            </a:pPr>
            <a:r>
              <a:rPr b="0" i="0" lang="en-US" sz="2590" u="none" cap="none" strike="noStrike">
                <a:solidFill>
                  <a:srgbClr val="EDEDED"/>
                </a:solidFill>
                <a:latin typeface="Corbel"/>
                <a:ea typeface="Corbel"/>
                <a:cs typeface="Corbel"/>
                <a:sym typeface="Corbel"/>
              </a:rPr>
              <a:t>Must be in Testing Room by 8 a.m- Late attendants will not be admitted</a:t>
            </a:r>
            <a:endParaRPr/>
          </a:p>
          <a:p>
            <a:pPr indent="-228600" lvl="0" marL="228600" marR="0" rtl="0" algn="l">
              <a:lnSpc>
                <a:spcPct val="80000"/>
              </a:lnSpc>
              <a:spcBef>
                <a:spcPts val="1000"/>
              </a:spcBef>
              <a:spcAft>
                <a:spcPts val="0"/>
              </a:spcAft>
              <a:buClr>
                <a:srgbClr val="EDEDED"/>
              </a:buClr>
              <a:buSzPts val="2590"/>
              <a:buFont typeface="Arial"/>
              <a:buChar char="•"/>
            </a:pPr>
            <a:r>
              <a:rPr b="0" i="0" lang="en-US" sz="2590" u="none" cap="none" strike="noStrike">
                <a:solidFill>
                  <a:srgbClr val="EDEDED"/>
                </a:solidFill>
                <a:latin typeface="Corbel"/>
                <a:ea typeface="Corbel"/>
                <a:cs typeface="Corbel"/>
                <a:sym typeface="Corbel"/>
              </a:rPr>
              <a:t>Make up testing for SAT is Tuesday, April </a:t>
            </a:r>
            <a:r>
              <a:rPr lang="en-US" sz="2590"/>
              <a:t>23rd</a:t>
            </a:r>
            <a:r>
              <a:rPr b="0" i="0" lang="en-US" sz="2590" u="none" cap="none" strike="noStrike">
                <a:solidFill>
                  <a:srgbClr val="EDEDED"/>
                </a:solidFill>
                <a:latin typeface="Corbel"/>
                <a:ea typeface="Corbel"/>
                <a:cs typeface="Corbel"/>
                <a:sym typeface="Corbel"/>
              </a:rPr>
              <a:t> (cannot leave early that day)</a:t>
            </a:r>
            <a:endParaRPr/>
          </a:p>
          <a:p>
            <a:pPr indent="-228600" lvl="0" marL="228600" marR="0" rtl="0" algn="l">
              <a:lnSpc>
                <a:spcPct val="80000"/>
              </a:lnSpc>
              <a:spcBef>
                <a:spcPts val="1000"/>
              </a:spcBef>
              <a:spcAft>
                <a:spcPts val="0"/>
              </a:spcAft>
              <a:buClr>
                <a:srgbClr val="EDEDED"/>
              </a:buClr>
              <a:buSzPts val="2590"/>
              <a:buFont typeface="Arial"/>
              <a:buChar char="•"/>
            </a:pPr>
            <a:r>
              <a:rPr b="0" i="0" lang="en-US" sz="2590" u="none" cap="none" strike="noStrike">
                <a:solidFill>
                  <a:srgbClr val="EDEDED"/>
                </a:solidFill>
                <a:latin typeface="Corbel"/>
                <a:ea typeface="Corbel"/>
                <a:cs typeface="Corbel"/>
                <a:sym typeface="Corbel"/>
              </a:rPr>
              <a:t>We will provide water and snack during breaks</a:t>
            </a:r>
            <a:endParaRPr/>
          </a:p>
          <a:p>
            <a:pPr indent="-228600" lvl="0" marL="228600" marR="0" rtl="0" algn="l">
              <a:lnSpc>
                <a:spcPct val="80000"/>
              </a:lnSpc>
              <a:spcBef>
                <a:spcPts val="1000"/>
              </a:spcBef>
              <a:spcAft>
                <a:spcPts val="0"/>
              </a:spcAft>
              <a:buClr>
                <a:srgbClr val="EDEDED"/>
              </a:buClr>
              <a:buSzPts val="2590"/>
              <a:buFont typeface="Arial"/>
              <a:buChar char="•"/>
            </a:pPr>
            <a:r>
              <a:rPr b="0" i="0" lang="en-US" sz="2590" u="none" cap="none" strike="noStrike">
                <a:solidFill>
                  <a:srgbClr val="EDEDED"/>
                </a:solidFill>
                <a:latin typeface="Corbel"/>
                <a:ea typeface="Corbel"/>
                <a:cs typeface="Corbel"/>
                <a:sym typeface="Corbel"/>
              </a:rPr>
              <a:t>Once testing is completed and you are dismissed by your testing proctor, students are to leave the grounds immediately. You are excused for the rest of the day</a:t>
            </a:r>
            <a:endParaRPr/>
          </a:p>
          <a:p>
            <a:pPr indent="-228600" lvl="0" marL="228600" marR="0" rtl="0" algn="l">
              <a:lnSpc>
                <a:spcPct val="80000"/>
              </a:lnSpc>
              <a:spcBef>
                <a:spcPts val="1000"/>
              </a:spcBef>
              <a:spcAft>
                <a:spcPts val="0"/>
              </a:spcAft>
              <a:buClr>
                <a:srgbClr val="EDEDED"/>
              </a:buClr>
              <a:buSzPts val="2590"/>
              <a:buFont typeface="Arial"/>
              <a:buChar char="•"/>
            </a:pPr>
            <a:r>
              <a:rPr b="0" i="0" lang="en-US" sz="2590" u="none" cap="none" strike="noStrike">
                <a:solidFill>
                  <a:srgbClr val="EDEDED"/>
                </a:solidFill>
                <a:latin typeface="Corbel"/>
                <a:ea typeface="Corbel"/>
                <a:cs typeface="Corbel"/>
                <a:sym typeface="Corbel"/>
              </a:rPr>
              <a:t>Bring these items: School ID, 2 #2 pencils, calculator</a:t>
            </a:r>
            <a:endParaRPr/>
          </a:p>
          <a:p>
            <a:pPr indent="-228600" lvl="0" marL="228600" marR="0" rtl="0" algn="l">
              <a:lnSpc>
                <a:spcPct val="80000"/>
              </a:lnSpc>
              <a:spcBef>
                <a:spcPts val="1000"/>
              </a:spcBef>
              <a:spcAft>
                <a:spcPts val="0"/>
              </a:spcAft>
              <a:buClr>
                <a:srgbClr val="EDEDED"/>
              </a:buClr>
              <a:buSzPts val="2590"/>
              <a:buFont typeface="Arial"/>
              <a:buChar char="•"/>
            </a:pPr>
            <a:r>
              <a:rPr b="1" i="0" lang="en-US" sz="2590" u="none" cap="none" strike="noStrike">
                <a:solidFill>
                  <a:srgbClr val="EDEDED"/>
                </a:solidFill>
                <a:latin typeface="Corbel"/>
                <a:ea typeface="Corbel"/>
                <a:cs typeface="Corbel"/>
                <a:sym typeface="Corbel"/>
              </a:rPr>
              <a:t>Leave these items in your locker: </a:t>
            </a:r>
            <a:r>
              <a:rPr b="0" i="0" lang="en-US" sz="2590" u="none" cap="none" strike="noStrike">
                <a:solidFill>
                  <a:srgbClr val="EDEDED"/>
                </a:solidFill>
                <a:latin typeface="Corbel"/>
                <a:ea typeface="Corbel"/>
                <a:cs typeface="Corbel"/>
                <a:sym typeface="Corbel"/>
              </a:rPr>
              <a:t>PHONES, APPLE WATCHES, FOOD, AND DRINKS. YOU WILL NOT BE ADMITTED IF YOU HAVE ANY OF THESE ITEMS</a:t>
            </a:r>
            <a:endParaRPr b="0" i="0" sz="2590" u="none" cap="none" strike="noStrike">
              <a:solidFill>
                <a:srgbClr val="EDEDED"/>
              </a:solidFill>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7"/>
          <p:cNvSpPr txBox="1"/>
          <p:nvPr>
            <p:ph type="title"/>
          </p:nvPr>
        </p:nvSpPr>
        <p:spPr>
          <a:xfrm>
            <a:off x="2782329" y="101514"/>
            <a:ext cx="67818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5400"/>
              <a:buFont typeface="Corbel"/>
              <a:buNone/>
            </a:pPr>
            <a:r>
              <a:rPr b="0" i="0" lang="en-US" sz="5400" u="sng" cap="none" strike="noStrike">
                <a:solidFill>
                  <a:schemeClr val="hlink"/>
                </a:solidFill>
                <a:latin typeface="Corbel"/>
                <a:ea typeface="Corbel"/>
                <a:cs typeface="Corbel"/>
                <a:sym typeface="Corbel"/>
                <a:hlinkClick r:id="rId3"/>
              </a:rPr>
              <a:t>Understanding Scores</a:t>
            </a:r>
            <a:endParaRPr b="0" i="0" sz="5400" u="sng" cap="none" strike="noStrike">
              <a:solidFill>
                <a:schemeClr val="hlink"/>
              </a:solidFill>
              <a:latin typeface="Corbel"/>
              <a:ea typeface="Corbel"/>
              <a:cs typeface="Corbel"/>
              <a:sym typeface="Corbel"/>
              <a:hlinkClick r:id="rId4"/>
            </a:endParaRPr>
          </a:p>
        </p:txBody>
      </p:sp>
      <p:sp>
        <p:nvSpPr>
          <p:cNvPr id="184" name="Google Shape;184;p27"/>
          <p:cNvSpPr/>
          <p:nvPr/>
        </p:nvSpPr>
        <p:spPr>
          <a:xfrm>
            <a:off x="238898" y="1427077"/>
            <a:ext cx="11673016" cy="532453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lt1"/>
                </a:solidFill>
                <a:latin typeface="Open Sans"/>
                <a:ea typeface="Open Sans"/>
                <a:cs typeface="Open Sans"/>
                <a:sym typeface="Open Sans"/>
              </a:rPr>
              <a:t>*The SAT score range is between 400 and 1600 for your total score, and 200-800 for each of your two subscores. One subscore is for Math, and one subscore is your combined Reading and Writing scores to make one “Evidence-Based Reading and Writing” score.</a:t>
            </a:r>
            <a:endParaRPr/>
          </a:p>
          <a:p>
            <a:pPr indent="0" lvl="0" marL="0" marR="0" rtl="0" algn="l">
              <a:spcBef>
                <a:spcPts val="0"/>
              </a:spcBef>
              <a:spcAft>
                <a:spcPts val="0"/>
              </a:spcAft>
              <a:buNone/>
            </a:pPr>
            <a:r>
              <a:rPr lang="en-US" sz="2000">
                <a:solidFill>
                  <a:schemeClr val="lt1"/>
                </a:solidFill>
                <a:latin typeface="Open Sans"/>
                <a:ea typeface="Open Sans"/>
                <a:cs typeface="Open Sans"/>
                <a:sym typeface="Open Sans"/>
              </a:rPr>
              <a:t>As you would expect, the higher your score, </a:t>
            </a:r>
            <a:r>
              <a:rPr b="1" lang="en-US" sz="2000">
                <a:solidFill>
                  <a:schemeClr val="lt1"/>
                </a:solidFill>
                <a:latin typeface="Open Sans"/>
                <a:ea typeface="Open Sans"/>
                <a:cs typeface="Open Sans"/>
                <a:sym typeface="Open Sans"/>
              </a:rPr>
              <a:t>the better you did compared to all the other test-takers.</a:t>
            </a:r>
            <a:r>
              <a:rPr lang="en-US" sz="2000">
                <a:solidFill>
                  <a:schemeClr val="lt1"/>
                </a:solidFill>
                <a:latin typeface="Open Sans"/>
                <a:ea typeface="Open Sans"/>
                <a:cs typeface="Open Sans"/>
                <a:sym typeface="Open Sans"/>
              </a:rPr>
              <a:t> But is there a certain SAT score cutoff that marks a “good” score?</a:t>
            </a:r>
            <a:endParaRPr/>
          </a:p>
          <a:p>
            <a:pPr indent="0" lvl="0" marL="0" marR="0" rtl="0" algn="l">
              <a:spcBef>
                <a:spcPts val="0"/>
              </a:spcBef>
              <a:spcAft>
                <a:spcPts val="0"/>
              </a:spcAft>
              <a:buNone/>
            </a:pPr>
            <a:r>
              <a:t/>
            </a:r>
            <a:endParaRPr sz="2000">
              <a:solidFill>
                <a:schemeClr val="lt1"/>
              </a:solidFill>
              <a:latin typeface="Open Sans"/>
              <a:ea typeface="Open Sans"/>
              <a:cs typeface="Open Sans"/>
              <a:sym typeface="Open Sans"/>
            </a:endParaRPr>
          </a:p>
          <a:p>
            <a:pPr indent="0" lvl="0" marL="0" marR="0" rtl="0" algn="l">
              <a:spcBef>
                <a:spcPts val="0"/>
              </a:spcBef>
              <a:spcAft>
                <a:spcPts val="0"/>
              </a:spcAft>
              <a:buNone/>
            </a:pPr>
            <a:r>
              <a:rPr lang="en-US" sz="2000">
                <a:solidFill>
                  <a:schemeClr val="lt1"/>
                </a:solidFill>
                <a:latin typeface="Open Sans"/>
                <a:ea typeface="Open Sans"/>
                <a:cs typeface="Open Sans"/>
                <a:sym typeface="Open Sans"/>
              </a:rPr>
              <a:t>*To determine what makes for good SAT scores relative to everyone else, it’s important to understand how SAT scoring works. Your total score out of 1600 (as well as your two sections subscores out of 800) corresponds to a </a:t>
            </a:r>
            <a:r>
              <a:rPr b="1" lang="en-US" sz="2000">
                <a:solidFill>
                  <a:schemeClr val="lt1"/>
                </a:solidFill>
                <a:latin typeface="Open Sans"/>
                <a:ea typeface="Open Sans"/>
                <a:cs typeface="Open Sans"/>
                <a:sym typeface="Open Sans"/>
              </a:rPr>
              <a:t>percentile ranking.</a:t>
            </a:r>
            <a:r>
              <a:rPr lang="en-US" sz="2000">
                <a:solidFill>
                  <a:schemeClr val="lt1"/>
                </a:solidFill>
                <a:latin typeface="Open Sans"/>
                <a:ea typeface="Open Sans"/>
                <a:cs typeface="Open Sans"/>
                <a:sym typeface="Open Sans"/>
              </a:rPr>
              <a:t> Your percentile tells you </a:t>
            </a:r>
            <a:r>
              <a:rPr b="1" lang="en-US" sz="2000">
                <a:solidFill>
                  <a:schemeClr val="lt1"/>
                </a:solidFill>
                <a:latin typeface="Open Sans"/>
                <a:ea typeface="Open Sans"/>
                <a:cs typeface="Open Sans"/>
                <a:sym typeface="Open Sans"/>
              </a:rPr>
              <a:t>what percent of students you scored better than.</a:t>
            </a:r>
            <a:r>
              <a:rPr lang="en-US" sz="2000">
                <a:solidFill>
                  <a:schemeClr val="lt1"/>
                </a:solidFill>
                <a:latin typeface="Open Sans"/>
                <a:ea typeface="Open Sans"/>
                <a:cs typeface="Open Sans"/>
                <a:sym typeface="Open Sans"/>
              </a:rPr>
              <a:t> So if you got a 60th-percentile score, you’ve scored better than 60% of all test-takers!</a:t>
            </a:r>
            <a:endParaRPr/>
          </a:p>
          <a:p>
            <a:pPr indent="0" lvl="0" marL="0" marR="0" rtl="0" algn="l">
              <a:spcBef>
                <a:spcPts val="0"/>
              </a:spcBef>
              <a:spcAft>
                <a:spcPts val="0"/>
              </a:spcAft>
              <a:buNone/>
            </a:pPr>
            <a:r>
              <a:t/>
            </a:r>
            <a:endParaRPr sz="2000">
              <a:solidFill>
                <a:schemeClr val="lt1"/>
              </a:solidFill>
              <a:latin typeface="Open Sans"/>
              <a:ea typeface="Open Sans"/>
              <a:cs typeface="Open Sans"/>
              <a:sym typeface="Open Sans"/>
            </a:endParaRPr>
          </a:p>
          <a:p>
            <a:pPr indent="0" lvl="0" marL="0" marR="0" rtl="0" algn="l">
              <a:spcBef>
                <a:spcPts val="0"/>
              </a:spcBef>
              <a:spcAft>
                <a:spcPts val="0"/>
              </a:spcAft>
              <a:buNone/>
            </a:pPr>
            <a:r>
              <a:rPr lang="en-US" sz="2000">
                <a:solidFill>
                  <a:schemeClr val="lt1"/>
                </a:solidFill>
                <a:latin typeface="Open Sans"/>
                <a:ea typeface="Open Sans"/>
                <a:cs typeface="Open Sans"/>
                <a:sym typeface="Open Sans"/>
              </a:rPr>
              <a:t>*The 50th-percentile SAT composite score—the </a:t>
            </a:r>
            <a:r>
              <a:rPr b="1" lang="en-US" sz="2000">
                <a:solidFill>
                  <a:schemeClr val="lt1"/>
                </a:solidFill>
                <a:latin typeface="Open Sans"/>
                <a:ea typeface="Open Sans"/>
                <a:cs typeface="Open Sans"/>
                <a:sym typeface="Open Sans"/>
              </a:rPr>
              <a:t>average SAT score</a:t>
            </a:r>
            <a:r>
              <a:rPr lang="en-US" sz="2000">
                <a:solidFill>
                  <a:schemeClr val="lt1"/>
                </a:solidFill>
                <a:latin typeface="Open Sans"/>
                <a:ea typeface="Open Sans"/>
                <a:cs typeface="Open Sans"/>
                <a:sym typeface="Open Sans"/>
              </a:rPr>
              <a:t>—is </a:t>
            </a:r>
            <a:r>
              <a:rPr b="1" lang="en-US" sz="2000">
                <a:solidFill>
                  <a:schemeClr val="lt1"/>
                </a:solidFill>
                <a:latin typeface="Open Sans"/>
                <a:ea typeface="Open Sans"/>
                <a:cs typeface="Open Sans"/>
                <a:sym typeface="Open Sans"/>
              </a:rPr>
              <a:t>1080.</a:t>
            </a:r>
            <a:r>
              <a:rPr lang="en-US" sz="2000">
                <a:solidFill>
                  <a:schemeClr val="lt1"/>
                </a:solidFill>
                <a:latin typeface="Open Sans"/>
                <a:ea typeface="Open Sans"/>
                <a:cs typeface="Open Sans"/>
                <a:sym typeface="Open Sans"/>
              </a:rPr>
              <a:t> (The test is deliberately designed so that the average score hovers around 1000 on the 1600-point scale—about 500 per subsection). The average score for math is between 530 and 540 (530 is 49th-percentile and 540 is the 53rd). The average SAT score for Evidence-Based Reading and Writing is between 540 (49th percentile) and 550 (52nd percentile).</a:t>
            </a:r>
            <a:endParaRPr sz="2000">
              <a:solidFill>
                <a:schemeClr val="lt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